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22"/>
  </p:notesMasterIdLst>
  <p:sldIdLst>
    <p:sldId id="454" r:id="rId8"/>
    <p:sldId id="510" r:id="rId9"/>
    <p:sldId id="540" r:id="rId10"/>
    <p:sldId id="589" r:id="rId11"/>
    <p:sldId id="530" r:id="rId12"/>
    <p:sldId id="590" r:id="rId13"/>
    <p:sldId id="591" r:id="rId14"/>
    <p:sldId id="573" r:id="rId15"/>
    <p:sldId id="592" r:id="rId16"/>
    <p:sldId id="593" r:id="rId17"/>
    <p:sldId id="594" r:id="rId18"/>
    <p:sldId id="595" r:id="rId19"/>
    <p:sldId id="596" r:id="rId20"/>
    <p:sldId id="561" r:id="rId21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9AD7D-DC1B-4AB2-9539-BFD1168FDB1D}" v="33" dt="2020-06-17T11:24:29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8" autoAdjust="0"/>
    <p:restoredTop sz="91398" autoAdjust="0"/>
  </p:normalViewPr>
  <p:slideViewPr>
    <p:cSldViewPr>
      <p:cViewPr varScale="1">
        <p:scale>
          <a:sx n="61" d="100"/>
          <a:sy n="61" d="100"/>
        </p:scale>
        <p:origin x="972" y="48"/>
      </p:cViewPr>
      <p:guideLst>
        <p:guide orient="horz" pos="890"/>
        <p:guide pos="3120"/>
        <p:guide pos="334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77" d="100"/>
          <a:sy n="77" d="100"/>
        </p:scale>
        <p:origin x="34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071BDE1B-AE51-4936-9EC7-DFDEF734A903}"/>
    <pc:docChg chg="modSld">
      <pc:chgData name="Anubhav Mittal" userId="0cec1447-ad5f-47c4-bef3-8ff0c5c26bca" providerId="ADAL" clId="{071BDE1B-AE51-4936-9EC7-DFDEF734A903}" dt="2020-06-18T09:45:07.289" v="88" actId="20577"/>
      <pc:docMkLst>
        <pc:docMk/>
      </pc:docMkLst>
      <pc:sldChg chg="modSp">
        <pc:chgData name="Anubhav Mittal" userId="0cec1447-ad5f-47c4-bef3-8ff0c5c26bca" providerId="ADAL" clId="{071BDE1B-AE51-4936-9EC7-DFDEF734A903}" dt="2020-06-18T09:45:07.289" v="88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071BDE1B-AE51-4936-9EC7-DFDEF734A903}" dt="2020-06-18T09:45:07.289" v="88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modSp">
        <pc:chgData name="Anubhav Mittal" userId="0cec1447-ad5f-47c4-bef3-8ff0c5c26bca" providerId="ADAL" clId="{071BDE1B-AE51-4936-9EC7-DFDEF734A903}" dt="2020-06-17T16:03:10.508" v="15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071BDE1B-AE51-4936-9EC7-DFDEF734A903}" dt="2020-06-17T16:03:10.508" v="15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modSp">
        <pc:chgData name="Anubhav Mittal" userId="0cec1447-ad5f-47c4-bef3-8ff0c5c26bca" providerId="ADAL" clId="{071BDE1B-AE51-4936-9EC7-DFDEF734A903}" dt="2020-06-17T16:04:57.759" v="67" actId="404"/>
        <pc:sldMkLst>
          <pc:docMk/>
          <pc:sldMk cId="294219260" sldId="589"/>
        </pc:sldMkLst>
        <pc:spChg chg="mod">
          <ac:chgData name="Anubhav Mittal" userId="0cec1447-ad5f-47c4-bef3-8ff0c5c26bca" providerId="ADAL" clId="{071BDE1B-AE51-4936-9EC7-DFDEF734A903}" dt="2020-06-17T16:04:36.996" v="57" actId="1076"/>
          <ac:spMkLst>
            <pc:docMk/>
            <pc:sldMk cId="294219260" sldId="589"/>
            <ac:spMk id="2" creationId="{8E03E6A4-DAE7-4962-8E6B-B7D70EB215C7}"/>
          </ac:spMkLst>
        </pc:spChg>
        <pc:spChg chg="mod">
          <ac:chgData name="Anubhav Mittal" userId="0cec1447-ad5f-47c4-bef3-8ff0c5c26bca" providerId="ADAL" clId="{071BDE1B-AE51-4936-9EC7-DFDEF734A903}" dt="2020-06-17T16:04:57.759" v="67" actId="404"/>
          <ac:spMkLst>
            <pc:docMk/>
            <pc:sldMk cId="294219260" sldId="589"/>
            <ac:spMk id="3" creationId="{5FBEDDCC-E332-42C6-850C-19EA35A8C1E1}"/>
          </ac:spMkLst>
        </pc:spChg>
      </pc:sldChg>
    </pc:docChg>
  </pc:docChgLst>
  <pc:docChgLst>
    <pc:chgData name="Anubhav Mittal" userId="0cec1447-ad5f-47c4-bef3-8ff0c5c26bca" providerId="ADAL" clId="{2326F06C-97B6-4017-9FFE-01E8F6EB828C}"/>
  </pc:docChgLst>
  <pc:docChgLst>
    <pc:chgData name="Anubhav Mittal" userId="0cec1447-ad5f-47c4-bef3-8ff0c5c26bca" providerId="ADAL" clId="{AA26CBE2-B6E4-4BC9-9A87-AB45B56EF3FA}"/>
    <pc:docChg chg="undo custSel addSld delSld modSld">
      <pc:chgData name="Anubhav Mittal" userId="0cec1447-ad5f-47c4-bef3-8ff0c5c26bca" providerId="ADAL" clId="{AA26CBE2-B6E4-4BC9-9A87-AB45B56EF3FA}" dt="2020-04-07T08:18:48.487" v="1182" actId="20577"/>
      <pc:docMkLst>
        <pc:docMk/>
      </pc:docMkLst>
      <pc:sldChg chg="modSp">
        <pc:chgData name="Anubhav Mittal" userId="0cec1447-ad5f-47c4-bef3-8ff0c5c26bca" providerId="ADAL" clId="{AA26CBE2-B6E4-4BC9-9A87-AB45B56EF3FA}" dt="2020-04-07T08:18:48.487" v="1182" actId="20577"/>
        <pc:sldMkLst>
          <pc:docMk/>
          <pc:sldMk cId="0" sldId="454"/>
        </pc:sldMkLst>
        <pc:spChg chg="mod">
          <ac:chgData name="Anubhav Mittal" userId="0cec1447-ad5f-47c4-bef3-8ff0c5c26bca" providerId="ADAL" clId="{AA26CBE2-B6E4-4BC9-9A87-AB45B56EF3FA}" dt="2020-04-07T08:18:48.487" v="1182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AA26CBE2-B6E4-4BC9-9A87-AB45B56EF3FA}" dt="2020-04-06T13:01:06.641" v="2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AA26CBE2-B6E4-4BC9-9A87-AB45B56EF3FA}" dt="2020-04-06T13:01:06.641" v="2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AA26CBE2-B6E4-4BC9-9A87-AB45B56EF3FA}" dt="2020-04-06T13:07:59.270" v="197" actId="20577"/>
        <pc:sldMkLst>
          <pc:docMk/>
          <pc:sldMk cId="598834772" sldId="530"/>
        </pc:sldMkLst>
        <pc:spChg chg="mod">
          <ac:chgData name="Anubhav Mittal" userId="0cec1447-ad5f-47c4-bef3-8ff0c5c26bca" providerId="ADAL" clId="{AA26CBE2-B6E4-4BC9-9A87-AB45B56EF3FA}" dt="2020-04-06T13:07:59.270" v="197" actId="20577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AA26CBE2-B6E4-4BC9-9A87-AB45B56EF3FA}" dt="2020-04-06T13:04:09.204" v="171" actId="14100"/>
          <ac:graphicFrameMkLst>
            <pc:docMk/>
            <pc:sldMk cId="598834772" sldId="530"/>
            <ac:graphicFrameMk id="4" creationId="{3C0EB295-8486-4BCD-9F76-F985DF03EA7D}"/>
          </ac:graphicFrameMkLst>
        </pc:graphicFrameChg>
        <pc:graphicFrameChg chg="add mod modGraphic">
          <ac:chgData name="Anubhav Mittal" userId="0cec1447-ad5f-47c4-bef3-8ff0c5c26bca" providerId="ADAL" clId="{AA26CBE2-B6E4-4BC9-9A87-AB45B56EF3FA}" dt="2020-04-06T13:07:17.791" v="178" actId="1076"/>
          <ac:graphicFrameMkLst>
            <pc:docMk/>
            <pc:sldMk cId="598834772" sldId="530"/>
            <ac:graphicFrameMk id="5" creationId="{EE021B4F-629E-42D2-B510-2B054A60DE71}"/>
          </ac:graphicFrameMkLst>
        </pc:graphicFrameChg>
        <pc:graphicFrameChg chg="del">
          <ac:chgData name="Anubhav Mittal" userId="0cec1447-ad5f-47c4-bef3-8ff0c5c26bca" providerId="ADAL" clId="{AA26CBE2-B6E4-4BC9-9A87-AB45B56EF3FA}" dt="2020-04-06T13:03:55.936" v="166" actId="478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del">
          <ac:chgData name="Anubhav Mittal" userId="0cec1447-ad5f-47c4-bef3-8ff0c5c26bca" providerId="ADAL" clId="{AA26CBE2-B6E4-4BC9-9A87-AB45B56EF3FA}" dt="2020-04-06T13:06:57.524" v="172" actId="478"/>
          <ac:graphicFrameMkLst>
            <pc:docMk/>
            <pc:sldMk cId="598834772" sldId="530"/>
            <ac:graphicFrameMk id="7" creationId="{96C7E62A-F10E-4D31-AF3A-9D3E24B4D839}"/>
          </ac:graphicFrameMkLst>
        </pc:graphicFrameChg>
      </pc:sldChg>
      <pc:sldChg chg="modSp">
        <pc:chgData name="Anubhav Mittal" userId="0cec1447-ad5f-47c4-bef3-8ff0c5c26bca" providerId="ADAL" clId="{AA26CBE2-B6E4-4BC9-9A87-AB45B56EF3FA}" dt="2020-04-07T08:00:06.509" v="1111" actId="6549"/>
        <pc:sldMkLst>
          <pc:docMk/>
          <pc:sldMk cId="1520860431" sldId="540"/>
        </pc:sldMkLst>
        <pc:spChg chg="mod">
          <ac:chgData name="Anubhav Mittal" userId="0cec1447-ad5f-47c4-bef3-8ff0c5c26bca" providerId="ADAL" clId="{AA26CBE2-B6E4-4BC9-9A87-AB45B56EF3FA}" dt="2020-04-07T08:00:06.509" v="1111" actId="6549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AA26CBE2-B6E4-4BC9-9A87-AB45B56EF3FA}" dt="2020-04-06T13:42:16.253" v="601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AA26CBE2-B6E4-4BC9-9A87-AB45B56EF3FA}" dt="2020-04-06T13:37:01.387" v="519" actId="404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AA26CBE2-B6E4-4BC9-9A87-AB45B56EF3FA}" dt="2020-04-06T13:42:16.253" v="601" actId="20577"/>
          <ac:spMkLst>
            <pc:docMk/>
            <pc:sldMk cId="1192761563" sldId="554"/>
            <ac:spMk id="3" creationId="{5FBEDDCC-E332-42C6-850C-19EA35A8C1E1}"/>
          </ac:spMkLst>
        </pc:spChg>
        <pc:spChg chg="mod">
          <ac:chgData name="Anubhav Mittal" userId="0cec1447-ad5f-47c4-bef3-8ff0c5c26bca" providerId="ADAL" clId="{AA26CBE2-B6E4-4BC9-9A87-AB45B56EF3FA}" dt="2020-04-06T13:36:32.485" v="460" actId="6549"/>
          <ac:spMkLst>
            <pc:docMk/>
            <pc:sldMk cId="1192761563" sldId="554"/>
            <ac:spMk id="6" creationId="{C019F693-F96F-42FD-B7FF-F05107D04164}"/>
          </ac:spMkLst>
        </pc:spChg>
        <pc:graphicFrameChg chg="add del">
          <ac:chgData name="Anubhav Mittal" userId="0cec1447-ad5f-47c4-bef3-8ff0c5c26bca" providerId="ADAL" clId="{AA26CBE2-B6E4-4BC9-9A87-AB45B56EF3FA}" dt="2020-04-06T13:36:02.787" v="456"/>
          <ac:graphicFrameMkLst>
            <pc:docMk/>
            <pc:sldMk cId="1192761563" sldId="554"/>
            <ac:graphicFrameMk id="5" creationId="{5350D5F4-A15C-4AF2-B71E-234C407BB168}"/>
          </ac:graphicFrameMkLst>
        </pc:graphicFrameChg>
        <pc:picChg chg="del">
          <ac:chgData name="Anubhav Mittal" userId="0cec1447-ad5f-47c4-bef3-8ff0c5c26bca" providerId="ADAL" clId="{AA26CBE2-B6E4-4BC9-9A87-AB45B56EF3FA}" dt="2020-04-06T13:34:05.853" v="423" actId="478"/>
          <ac:picMkLst>
            <pc:docMk/>
            <pc:sldMk cId="1192761563" sldId="554"/>
            <ac:picMk id="4" creationId="{EC9FC25D-C219-4B7C-B9F3-FA5D73ADAF29}"/>
          </ac:picMkLst>
        </pc:picChg>
        <pc:picChg chg="add mod">
          <ac:chgData name="Anubhav Mittal" userId="0cec1447-ad5f-47c4-bef3-8ff0c5c26bca" providerId="ADAL" clId="{AA26CBE2-B6E4-4BC9-9A87-AB45B56EF3FA}" dt="2020-04-06T13:34:18.825" v="425" actId="1076"/>
          <ac:picMkLst>
            <pc:docMk/>
            <pc:sldMk cId="1192761563" sldId="554"/>
            <ac:picMk id="7" creationId="{5156A8C7-A90A-4716-81A3-2EF7E3E3CBA5}"/>
          </ac:picMkLst>
        </pc:picChg>
      </pc:sldChg>
    </pc:docChg>
  </pc:docChgLst>
  <pc:docChgLst>
    <pc:chgData name="Anubhav Mittal" userId="0cec1447-ad5f-47c4-bef3-8ff0c5c26bca" providerId="ADAL" clId="{10BEC6DD-86EC-43B8-AFE9-B0F66BE5ACD3}"/>
    <pc:docChg chg="undo custSel addSld delSld modSld sldOrd">
      <pc:chgData name="Anubhav Mittal" userId="0cec1447-ad5f-47c4-bef3-8ff0c5c26bca" providerId="ADAL" clId="{10BEC6DD-86EC-43B8-AFE9-B0F66BE5ACD3}" dt="2020-06-04T11:02:57.150" v="1326" actId="207"/>
      <pc:docMkLst>
        <pc:docMk/>
      </pc:docMkLst>
      <pc:sldChg chg="modSp">
        <pc:chgData name="Anubhav Mittal" userId="0cec1447-ad5f-47c4-bef3-8ff0c5c26bca" providerId="ADAL" clId="{10BEC6DD-86EC-43B8-AFE9-B0F66BE5ACD3}" dt="2020-06-04T11:02:31.895" v="1325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10BEC6DD-86EC-43B8-AFE9-B0F66BE5ACD3}" dt="2020-06-04T11:02:31.895" v="1325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modSp">
        <pc:chgData name="Anubhav Mittal" userId="0cec1447-ad5f-47c4-bef3-8ff0c5c26bca" providerId="ADAL" clId="{10BEC6DD-86EC-43B8-AFE9-B0F66BE5ACD3}" dt="2020-06-04T11:02:57.150" v="1326" actId="207"/>
        <pc:sldMkLst>
          <pc:docMk/>
          <pc:sldMk cId="1192761563" sldId="554"/>
        </pc:sldMkLst>
        <pc:spChg chg="mod">
          <ac:chgData name="Anubhav Mittal" userId="0cec1447-ad5f-47c4-bef3-8ff0c5c26bca" providerId="ADAL" clId="{10BEC6DD-86EC-43B8-AFE9-B0F66BE5ACD3}" dt="2020-06-04T11:02:57.150" v="1326" actId="207"/>
          <ac:spMkLst>
            <pc:docMk/>
            <pc:sldMk cId="1192761563" sldId="554"/>
            <ac:spMk id="6" creationId="{C019F693-F96F-42FD-B7FF-F05107D04164}"/>
          </ac:spMkLst>
        </pc:spChg>
      </pc:sldChg>
      <pc:sldChg chg="modSp">
        <pc:chgData name="Anubhav Mittal" userId="0cec1447-ad5f-47c4-bef3-8ff0c5c26bca" providerId="ADAL" clId="{10BEC6DD-86EC-43B8-AFE9-B0F66BE5ACD3}" dt="2020-06-04T09:56:46.472" v="685" actId="313"/>
        <pc:sldMkLst>
          <pc:docMk/>
          <pc:sldMk cId="2837813883" sldId="585"/>
        </pc:sldMkLst>
        <pc:spChg chg="mod">
          <ac:chgData name="Anubhav Mittal" userId="0cec1447-ad5f-47c4-bef3-8ff0c5c26bca" providerId="ADAL" clId="{10BEC6DD-86EC-43B8-AFE9-B0F66BE5ACD3}" dt="2020-06-04T09:56:46.472" v="685" actId="313"/>
          <ac:spMkLst>
            <pc:docMk/>
            <pc:sldMk cId="2837813883" sldId="585"/>
            <ac:spMk id="6" creationId="{C019F693-F96F-42FD-B7FF-F05107D04164}"/>
          </ac:spMkLst>
        </pc:spChg>
      </pc:sldChg>
      <pc:sldChg chg="del">
        <pc:chgData name="Anubhav Mittal" userId="0cec1447-ad5f-47c4-bef3-8ff0c5c26bca" providerId="ADAL" clId="{10BEC6DD-86EC-43B8-AFE9-B0F66BE5ACD3}" dt="2020-06-04T09:56:37.700" v="684" actId="2696"/>
        <pc:sldMkLst>
          <pc:docMk/>
          <pc:sldMk cId="374065998" sldId="586"/>
        </pc:sldMkLst>
      </pc:sldChg>
      <pc:sldChg chg="modSp">
        <pc:chgData name="Anubhav Mittal" userId="0cec1447-ad5f-47c4-bef3-8ff0c5c26bca" providerId="ADAL" clId="{10BEC6DD-86EC-43B8-AFE9-B0F66BE5ACD3}" dt="2020-06-04T09:56:06.777" v="683" actId="313"/>
        <pc:sldMkLst>
          <pc:docMk/>
          <pc:sldMk cId="1902597447" sldId="587"/>
        </pc:sldMkLst>
        <pc:spChg chg="mod">
          <ac:chgData name="Anubhav Mittal" userId="0cec1447-ad5f-47c4-bef3-8ff0c5c26bca" providerId="ADAL" clId="{10BEC6DD-86EC-43B8-AFE9-B0F66BE5ACD3}" dt="2020-06-04T09:56:06.777" v="683" actId="313"/>
          <ac:spMkLst>
            <pc:docMk/>
            <pc:sldMk cId="1902597447" sldId="587"/>
            <ac:spMk id="6" creationId="{C019F693-F96F-42FD-B7FF-F05107D04164}"/>
          </ac:spMkLst>
        </pc:spChg>
      </pc:sldChg>
      <pc:sldChg chg="modSp">
        <pc:chgData name="Anubhav Mittal" userId="0cec1447-ad5f-47c4-bef3-8ff0c5c26bca" providerId="ADAL" clId="{10BEC6DD-86EC-43B8-AFE9-B0F66BE5ACD3}" dt="2020-05-29T12:53:32.928" v="43" actId="1076"/>
        <pc:sldMkLst>
          <pc:docMk/>
          <pc:sldMk cId="735923934" sldId="588"/>
        </pc:sldMkLst>
        <pc:spChg chg="mod">
          <ac:chgData name="Anubhav Mittal" userId="0cec1447-ad5f-47c4-bef3-8ff0c5c26bca" providerId="ADAL" clId="{10BEC6DD-86EC-43B8-AFE9-B0F66BE5ACD3}" dt="2020-05-29T12:53:19.827" v="41" actId="20577"/>
          <ac:spMkLst>
            <pc:docMk/>
            <pc:sldMk cId="735923934" sldId="588"/>
            <ac:spMk id="3" creationId="{5FBEDDCC-E332-42C6-850C-19EA35A8C1E1}"/>
          </ac:spMkLst>
        </pc:spChg>
        <pc:spChg chg="mod">
          <ac:chgData name="Anubhav Mittal" userId="0cec1447-ad5f-47c4-bef3-8ff0c5c26bca" providerId="ADAL" clId="{10BEC6DD-86EC-43B8-AFE9-B0F66BE5ACD3}" dt="2020-05-29T12:53:32.928" v="43" actId="1076"/>
          <ac:spMkLst>
            <pc:docMk/>
            <pc:sldMk cId="735923934" sldId="588"/>
            <ac:spMk id="6" creationId="{C019F693-F96F-42FD-B7FF-F05107D04164}"/>
          </ac:spMkLst>
        </pc:spChg>
        <pc:picChg chg="mod">
          <ac:chgData name="Anubhav Mittal" userId="0cec1447-ad5f-47c4-bef3-8ff0c5c26bca" providerId="ADAL" clId="{10BEC6DD-86EC-43B8-AFE9-B0F66BE5ACD3}" dt="2020-05-29T12:53:24.114" v="42" actId="14100"/>
          <ac:picMkLst>
            <pc:docMk/>
            <pc:sldMk cId="735923934" sldId="588"/>
            <ac:picMk id="7" creationId="{DB4AD148-900F-4A56-A430-B86ACD97749E}"/>
          </ac:picMkLst>
        </pc:picChg>
      </pc:sldChg>
      <pc:sldChg chg="delSp modSp add ord">
        <pc:chgData name="Anubhav Mittal" userId="0cec1447-ad5f-47c4-bef3-8ff0c5c26bca" providerId="ADAL" clId="{10BEC6DD-86EC-43B8-AFE9-B0F66BE5ACD3}" dt="2020-06-04T11:02:02.805" v="1322" actId="20577"/>
        <pc:sldMkLst>
          <pc:docMk/>
          <pc:sldMk cId="294219260" sldId="589"/>
        </pc:sldMkLst>
        <pc:spChg chg="mod">
          <ac:chgData name="Anubhav Mittal" userId="0cec1447-ad5f-47c4-bef3-8ff0c5c26bca" providerId="ADAL" clId="{10BEC6DD-86EC-43B8-AFE9-B0F66BE5ACD3}" dt="2020-06-04T09:48:12.273" v="53" actId="20577"/>
          <ac:spMkLst>
            <pc:docMk/>
            <pc:sldMk cId="294219260" sldId="589"/>
            <ac:spMk id="2" creationId="{8E03E6A4-DAE7-4962-8E6B-B7D70EB215C7}"/>
          </ac:spMkLst>
        </pc:spChg>
        <pc:spChg chg="mod">
          <ac:chgData name="Anubhav Mittal" userId="0cec1447-ad5f-47c4-bef3-8ff0c5c26bca" providerId="ADAL" clId="{10BEC6DD-86EC-43B8-AFE9-B0F66BE5ACD3}" dt="2020-06-04T11:02:02.805" v="1322" actId="20577"/>
          <ac:spMkLst>
            <pc:docMk/>
            <pc:sldMk cId="294219260" sldId="589"/>
            <ac:spMk id="3" creationId="{5FBEDDCC-E332-42C6-850C-19EA35A8C1E1}"/>
          </ac:spMkLst>
        </pc:spChg>
        <pc:spChg chg="del mod">
          <ac:chgData name="Anubhav Mittal" userId="0cec1447-ad5f-47c4-bef3-8ff0c5c26bca" providerId="ADAL" clId="{10BEC6DD-86EC-43B8-AFE9-B0F66BE5ACD3}" dt="2020-06-04T09:59:12.247" v="709" actId="478"/>
          <ac:spMkLst>
            <pc:docMk/>
            <pc:sldMk cId="294219260" sldId="589"/>
            <ac:spMk id="6" creationId="{C019F693-F96F-42FD-B7FF-F05107D04164}"/>
          </ac:spMkLst>
        </pc:spChg>
        <pc:picChg chg="del mod">
          <ac:chgData name="Anubhav Mittal" userId="0cec1447-ad5f-47c4-bef3-8ff0c5c26bca" providerId="ADAL" clId="{10BEC6DD-86EC-43B8-AFE9-B0F66BE5ACD3}" dt="2020-06-04T09:50:24.897" v="378" actId="478"/>
          <ac:picMkLst>
            <pc:docMk/>
            <pc:sldMk cId="294219260" sldId="589"/>
            <ac:picMk id="7" creationId="{DB4AD148-900F-4A56-A430-B86ACD97749E}"/>
          </ac:picMkLst>
        </pc:picChg>
      </pc:sldChg>
    </pc:docChg>
  </pc:docChgLst>
  <pc:docChgLst>
    <pc:chgData name="Anubhav Mittal" userId="0cec1447-ad5f-47c4-bef3-8ff0c5c26bca" providerId="ADAL" clId="{42003D49-6725-45DF-966B-B623AA1F8C89}"/>
    <pc:docChg chg="undo custSel addSld delSld modSld">
      <pc:chgData name="Anubhav Mittal" userId="0cec1447-ad5f-47c4-bef3-8ff0c5c26bca" providerId="ADAL" clId="{42003D49-6725-45DF-966B-B623AA1F8C89}" dt="2020-03-26T16:34:15.980" v="1514" actId="2696"/>
      <pc:docMkLst>
        <pc:docMk/>
      </pc:docMkLst>
      <pc:sldChg chg="modSp">
        <pc:chgData name="Anubhav Mittal" userId="0cec1447-ad5f-47c4-bef3-8ff0c5c26bca" providerId="ADAL" clId="{42003D49-6725-45DF-966B-B623AA1F8C89}" dt="2020-03-26T09:42:54.118" v="26" actId="20577"/>
        <pc:sldMkLst>
          <pc:docMk/>
          <pc:sldMk cId="0" sldId="454"/>
        </pc:sldMkLst>
        <pc:spChg chg="mod">
          <ac:chgData name="Anubhav Mittal" userId="0cec1447-ad5f-47c4-bef3-8ff0c5c26bca" providerId="ADAL" clId="{42003D49-6725-45DF-966B-B623AA1F8C89}" dt="2020-03-26T09:42:54.118" v="26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42003D49-6725-45DF-966B-B623AA1F8C89}" dt="2020-03-26T09:43:12.055" v="4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42003D49-6725-45DF-966B-B623AA1F8C89}" dt="2020-03-26T09:43:12.055" v="4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12:55.357" v="291" actId="20577"/>
        <pc:sldMkLst>
          <pc:docMk/>
          <pc:sldMk cId="598834772" sldId="530"/>
        </pc:sldMkLst>
        <pc:spChg chg="mod">
          <ac:chgData name="Anubhav Mittal" userId="0cec1447-ad5f-47c4-bef3-8ff0c5c26bca" providerId="ADAL" clId="{42003D49-6725-45DF-966B-B623AA1F8C89}" dt="2020-03-26T10:12:55.357" v="291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42003D49-6725-45DF-966B-B623AA1F8C89}" dt="2020-03-26T10:01:02.805" v="257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01:04.301" v="258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6:23.438" v="263" actId="14734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8:57.149" v="271" actId="14100"/>
          <ac:graphicFrameMkLst>
            <pc:docMk/>
            <pc:sldMk cId="598834772" sldId="530"/>
            <ac:graphicFrameMk id="7" creationId="{96C7E62A-F10E-4D31-AF3A-9D3E24B4D839}"/>
          </ac:graphicFrameMkLst>
        </pc:graphicFrameChg>
      </pc:sldChg>
      <pc:sldChg chg="modSp">
        <pc:chgData name="Anubhav Mittal" userId="0cec1447-ad5f-47c4-bef3-8ff0c5c26bca" providerId="ADAL" clId="{42003D49-6725-45DF-966B-B623AA1F8C89}" dt="2020-03-26T09:44:19.004" v="256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42003D49-6725-45DF-966B-B623AA1F8C89}" dt="2020-03-26T09:44:19.004" v="256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27:58.002" v="620" actId="12"/>
        <pc:sldMkLst>
          <pc:docMk/>
          <pc:sldMk cId="1192761563" sldId="554"/>
        </pc:sldMkLst>
        <pc:spChg chg="mod">
          <ac:chgData name="Anubhav Mittal" userId="0cec1447-ad5f-47c4-bef3-8ff0c5c26bca" providerId="ADAL" clId="{42003D49-6725-45DF-966B-B623AA1F8C89}" dt="2020-03-26T10:23:32.770" v="561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42003D49-6725-45DF-966B-B623AA1F8C89}" dt="2020-03-26T10:24:57.380" v="596" actId="20577"/>
          <ac:spMkLst>
            <pc:docMk/>
            <pc:sldMk cId="1192761563" sldId="554"/>
            <ac:spMk id="3" creationId="{5FBEDDCC-E332-42C6-850C-19EA35A8C1E1}"/>
          </ac:spMkLst>
        </pc:spChg>
        <pc:spChg chg="add mod">
          <ac:chgData name="Anubhav Mittal" userId="0cec1447-ad5f-47c4-bef3-8ff0c5c26bca" providerId="ADAL" clId="{42003D49-6725-45DF-966B-B623AA1F8C89}" dt="2020-03-26T10:27:58.002" v="620" actId="12"/>
          <ac:spMkLst>
            <pc:docMk/>
            <pc:sldMk cId="1192761563" sldId="554"/>
            <ac:spMk id="6" creationId="{C019F693-F96F-42FD-B7FF-F05107D04164}"/>
          </ac:spMkLst>
        </pc:spChg>
        <pc:graphicFrameChg chg="add del">
          <ac:chgData name="Anubhav Mittal" userId="0cec1447-ad5f-47c4-bef3-8ff0c5c26bca" providerId="ADAL" clId="{42003D49-6725-45DF-966B-B623AA1F8C89}" dt="2020-03-26T10:25:50.743" v="599"/>
          <ac:graphicFrameMkLst>
            <pc:docMk/>
            <pc:sldMk cId="1192761563" sldId="554"/>
            <ac:graphicFrameMk id="5" creationId="{E48EC1FD-8981-4FBE-B765-DF5D7302BF7C}"/>
          </ac:graphicFrameMkLst>
        </pc:graphicFrameChg>
        <pc:graphicFrameChg chg="add del">
          <ac:chgData name="Anubhav Mittal" userId="0cec1447-ad5f-47c4-bef3-8ff0c5c26bca" providerId="ADAL" clId="{42003D49-6725-45DF-966B-B623AA1F8C89}" dt="2020-03-26T10:27:32.609" v="614"/>
          <ac:graphicFrameMkLst>
            <pc:docMk/>
            <pc:sldMk cId="1192761563" sldId="554"/>
            <ac:graphicFrameMk id="7" creationId="{DC33D9C2-B2D7-4083-9D19-DDF5A595EF21}"/>
          </ac:graphicFrameMkLst>
        </pc:graphicFrameChg>
        <pc:graphicFrameChg chg="add del">
          <ac:chgData name="Anubhav Mittal" userId="0cec1447-ad5f-47c4-bef3-8ff0c5c26bca" providerId="ADAL" clId="{42003D49-6725-45DF-966B-B623AA1F8C89}" dt="2020-03-26T10:27:44.651" v="617"/>
          <ac:graphicFrameMkLst>
            <pc:docMk/>
            <pc:sldMk cId="1192761563" sldId="554"/>
            <ac:graphicFrameMk id="8" creationId="{BADD4748-5FE9-46FD-B37E-4C475981C3C3}"/>
          </ac:graphicFrameMkLst>
        </pc:graphicFrameChg>
        <pc:picChg chg="add mod">
          <ac:chgData name="Anubhav Mittal" userId="0cec1447-ad5f-47c4-bef3-8ff0c5c26bca" providerId="ADAL" clId="{42003D49-6725-45DF-966B-B623AA1F8C89}" dt="2020-03-26T10:25:00.285" v="597" actId="1076"/>
          <ac:picMkLst>
            <pc:docMk/>
            <pc:sldMk cId="1192761563" sldId="554"/>
            <ac:picMk id="4" creationId="{EC9FC25D-C219-4B7C-B9F3-FA5D73ADAF29}"/>
          </ac:picMkLst>
        </pc:picChg>
      </pc:sldChg>
    </pc:docChg>
  </pc:docChgLst>
  <pc:docChgLst>
    <pc:chgData name="Anubhav Mittal" userId="0cec1447-ad5f-47c4-bef3-8ff0c5c26bca" providerId="ADAL" clId="{F39BEDC5-EC11-4375-A5FB-6D570DF0659C}"/>
    <pc:docChg chg="undo custSel addSld delSld modSld sldOrd">
      <pc:chgData name="Anubhav Mittal" userId="0cec1447-ad5f-47c4-bef3-8ff0c5c26bca" providerId="ADAL" clId="{F39BEDC5-EC11-4375-A5FB-6D570DF0659C}" dt="2020-05-29T12:45:48.500" v="1116" actId="14100"/>
      <pc:docMkLst>
        <pc:docMk/>
      </pc:docMkLst>
      <pc:sldChg chg="modSp">
        <pc:chgData name="Anubhav Mittal" userId="0cec1447-ad5f-47c4-bef3-8ff0c5c26bca" providerId="ADAL" clId="{F39BEDC5-EC11-4375-A5FB-6D570DF0659C}" dt="2020-05-28T15:21:27.059" v="44" actId="20577"/>
        <pc:sldMkLst>
          <pc:docMk/>
          <pc:sldMk cId="0" sldId="454"/>
        </pc:sldMkLst>
        <pc:spChg chg="mod">
          <ac:chgData name="Anubhav Mittal" userId="0cec1447-ad5f-47c4-bef3-8ff0c5c26bca" providerId="ADAL" clId="{F39BEDC5-EC11-4375-A5FB-6D570DF0659C}" dt="2020-05-28T15:21:27.059" v="44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F39BEDC5-EC11-4375-A5FB-6D570DF0659C}" dt="2020-05-28T15:23:14.711" v="9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F39BEDC5-EC11-4375-A5FB-6D570DF0659C}" dt="2020-05-28T15:23:14.711" v="9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F39BEDC5-EC11-4375-A5FB-6D570DF0659C}" dt="2020-05-29T12:44:01.222" v="1053" actId="20577"/>
        <pc:sldMkLst>
          <pc:docMk/>
          <pc:sldMk cId="598834772" sldId="530"/>
        </pc:sldMkLst>
        <pc:spChg chg="mod">
          <ac:chgData name="Anubhav Mittal" userId="0cec1447-ad5f-47c4-bef3-8ff0c5c26bca" providerId="ADAL" clId="{F39BEDC5-EC11-4375-A5FB-6D570DF0659C}" dt="2020-05-29T12:44:01.222" v="1053" actId="20577"/>
          <ac:spMkLst>
            <pc:docMk/>
            <pc:sldMk cId="598834772" sldId="53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F39BEDC5-EC11-4375-A5FB-6D570DF0659C}" dt="2020-05-28T15:29:41.764" v="278" actId="478"/>
          <ac:graphicFrameMkLst>
            <pc:docMk/>
            <pc:sldMk cId="598834772" sldId="530"/>
            <ac:graphicFrameMk id="4" creationId="{3C0EB295-8486-4BCD-9F76-F985DF03EA7D}"/>
          </ac:graphicFrameMkLst>
        </pc:graphicFrameChg>
        <pc:graphicFrameChg chg="del modGraphic">
          <ac:chgData name="Anubhav Mittal" userId="0cec1447-ad5f-47c4-bef3-8ff0c5c26bca" providerId="ADAL" clId="{F39BEDC5-EC11-4375-A5FB-6D570DF0659C}" dt="2020-05-28T15:42:35.693" v="284" actId="478"/>
          <ac:graphicFrameMkLst>
            <pc:docMk/>
            <pc:sldMk cId="598834772" sldId="530"/>
            <ac:graphicFrameMk id="5" creationId="{EE021B4F-629E-42D2-B510-2B054A60DE71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8T15:29:54.563" v="282" actId="14100"/>
          <ac:graphicFrameMkLst>
            <pc:docMk/>
            <pc:sldMk cId="598834772" sldId="530"/>
            <ac:graphicFrameMk id="6" creationId="{2F695A2B-D9B0-4FED-AA0F-8864A41496DB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8T15:42:59.620" v="291" actId="1076"/>
          <ac:graphicFrameMkLst>
            <pc:docMk/>
            <pc:sldMk cId="598834772" sldId="530"/>
            <ac:graphicFrameMk id="7" creationId="{74D01B60-C338-47E0-AEA2-85ECF61BCE7D}"/>
          </ac:graphicFrameMkLst>
        </pc:graphicFrameChg>
      </pc:sldChg>
      <pc:sldChg chg="modSp">
        <pc:chgData name="Anubhav Mittal" userId="0cec1447-ad5f-47c4-bef3-8ff0c5c26bca" providerId="ADAL" clId="{F39BEDC5-EC11-4375-A5FB-6D570DF0659C}" dt="2020-05-29T12:43:00.718" v="1031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F39BEDC5-EC11-4375-A5FB-6D570DF0659C}" dt="2020-05-29T12:43:00.718" v="1031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modSp add del">
        <pc:chgData name="Anubhav Mittal" userId="0cec1447-ad5f-47c4-bef3-8ff0c5c26bca" providerId="ADAL" clId="{F39BEDC5-EC11-4375-A5FB-6D570DF0659C}" dt="2020-05-28T15:55:49.784" v="439" actId="1076"/>
        <pc:sldMkLst>
          <pc:docMk/>
          <pc:sldMk cId="1192761563" sldId="554"/>
        </pc:sldMkLst>
        <pc:spChg chg="mod">
          <ac:chgData name="Anubhav Mittal" userId="0cec1447-ad5f-47c4-bef3-8ff0c5c26bca" providerId="ADAL" clId="{F39BEDC5-EC11-4375-A5FB-6D570DF0659C}" dt="2020-05-28T15:52:19.901" v="415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8T15:53:21.302" v="429" actId="20577"/>
          <ac:spMkLst>
            <pc:docMk/>
            <pc:sldMk cId="1192761563" sldId="554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8T15:55:42.026" v="438" actId="207"/>
          <ac:spMkLst>
            <pc:docMk/>
            <pc:sldMk cId="1192761563" sldId="554"/>
            <ac:spMk id="6" creationId="{C019F693-F96F-42FD-B7FF-F05107D04164}"/>
          </ac:spMkLst>
        </pc:spChg>
        <pc:picChg chg="mod">
          <ac:chgData name="Anubhav Mittal" userId="0cec1447-ad5f-47c4-bef3-8ff0c5c26bca" providerId="ADAL" clId="{F39BEDC5-EC11-4375-A5FB-6D570DF0659C}" dt="2020-05-28T15:55:49.784" v="439" actId="1076"/>
          <ac:picMkLst>
            <pc:docMk/>
            <pc:sldMk cId="1192761563" sldId="554"/>
            <ac:picMk id="7" creationId="{5156A8C7-A90A-4716-81A3-2EF7E3E3CBA5}"/>
          </ac:picMkLst>
        </pc:picChg>
      </pc:sldChg>
      <pc:sldChg chg="addSp delSp modSp add">
        <pc:chgData name="Anubhav Mittal" userId="0cec1447-ad5f-47c4-bef3-8ff0c5c26bca" providerId="ADAL" clId="{F39BEDC5-EC11-4375-A5FB-6D570DF0659C}" dt="2020-05-29T12:44:29.343" v="1071" actId="20577"/>
        <pc:sldMkLst>
          <pc:docMk/>
          <pc:sldMk cId="1491005420" sldId="573"/>
        </pc:sldMkLst>
        <pc:spChg chg="mod">
          <ac:chgData name="Anubhav Mittal" userId="0cec1447-ad5f-47c4-bef3-8ff0c5c26bca" providerId="ADAL" clId="{F39BEDC5-EC11-4375-A5FB-6D570DF0659C}" dt="2020-05-28T15:47:36.603" v="377" actId="1076"/>
          <ac:spMkLst>
            <pc:docMk/>
            <pc:sldMk cId="1491005420" sldId="573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2:44:29.343" v="1071" actId="20577"/>
          <ac:spMkLst>
            <pc:docMk/>
            <pc:sldMk cId="1491005420" sldId="57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F39BEDC5-EC11-4375-A5FB-6D570DF0659C}" dt="2020-05-28T15:50:07.641" v="382" actId="14100"/>
          <ac:graphicFrameMkLst>
            <pc:docMk/>
            <pc:sldMk cId="1491005420" sldId="573"/>
            <ac:graphicFrameMk id="4" creationId="{D2179355-7277-4014-AE58-30AC9894931C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8T15:51:49.173" v="389" actId="14100"/>
          <ac:graphicFrameMkLst>
            <pc:docMk/>
            <pc:sldMk cId="1491005420" sldId="573"/>
            <ac:graphicFrameMk id="5" creationId="{E58B15A1-1D55-49E2-A423-6B2C82F26A76}"/>
          </ac:graphicFrameMkLst>
        </pc:graphicFrameChg>
        <pc:graphicFrameChg chg="del">
          <ac:chgData name="Anubhav Mittal" userId="0cec1447-ad5f-47c4-bef3-8ff0c5c26bca" providerId="ADAL" clId="{F39BEDC5-EC11-4375-A5FB-6D570DF0659C}" dt="2020-05-28T15:49:55.381" v="378" actId="478"/>
          <ac:graphicFrameMkLst>
            <pc:docMk/>
            <pc:sldMk cId="1491005420" sldId="573"/>
            <ac:graphicFrameMk id="6" creationId="{2F695A2B-D9B0-4FED-AA0F-8864A41496DB}"/>
          </ac:graphicFrameMkLst>
        </pc:graphicFrameChg>
        <pc:graphicFrameChg chg="del">
          <ac:chgData name="Anubhav Mittal" userId="0cec1447-ad5f-47c4-bef3-8ff0c5c26bca" providerId="ADAL" clId="{F39BEDC5-EC11-4375-A5FB-6D570DF0659C}" dt="2020-05-28T15:51:33.711" v="383" actId="478"/>
          <ac:graphicFrameMkLst>
            <pc:docMk/>
            <pc:sldMk cId="1491005420" sldId="573"/>
            <ac:graphicFrameMk id="7" creationId="{74D01B60-C338-47E0-AEA2-85ECF61BCE7D}"/>
          </ac:graphicFrameMkLst>
        </pc:graphicFrameChg>
      </pc:sldChg>
      <pc:sldChg chg="addSp delSp modSp add">
        <pc:chgData name="Anubhav Mittal" userId="0cec1447-ad5f-47c4-bef3-8ff0c5c26bca" providerId="ADAL" clId="{F39BEDC5-EC11-4375-A5FB-6D570DF0659C}" dt="2020-05-29T12:43:34.461" v="1032" actId="20577"/>
        <pc:sldMkLst>
          <pc:docMk/>
          <pc:sldMk cId="246959807" sldId="574"/>
        </pc:sldMkLst>
        <pc:spChg chg="mod">
          <ac:chgData name="Anubhav Mittal" userId="0cec1447-ad5f-47c4-bef3-8ff0c5c26bca" providerId="ADAL" clId="{F39BEDC5-EC11-4375-A5FB-6D570DF0659C}" dt="2020-05-29T12:43:34.461" v="1032" actId="20577"/>
          <ac:spMkLst>
            <pc:docMk/>
            <pc:sldMk cId="246959807" sldId="574"/>
            <ac:spMk id="3" creationId="{5FBEDDCC-E332-42C6-850C-19EA35A8C1E1}"/>
          </ac:spMkLst>
        </pc:spChg>
        <pc:spChg chg="add del">
          <ac:chgData name="Anubhav Mittal" userId="0cec1447-ad5f-47c4-bef3-8ff0c5c26bca" providerId="ADAL" clId="{F39BEDC5-EC11-4375-A5FB-6D570DF0659C}" dt="2020-05-29T10:24:02.717" v="532"/>
          <ac:spMkLst>
            <pc:docMk/>
            <pc:sldMk cId="246959807" sldId="574"/>
            <ac:spMk id="5" creationId="{1048B0D1-D13A-423B-94EF-F50B21E8966A}"/>
          </ac:spMkLst>
        </pc:spChg>
        <pc:spChg chg="del mod">
          <ac:chgData name="Anubhav Mittal" userId="0cec1447-ad5f-47c4-bef3-8ff0c5c26bca" providerId="ADAL" clId="{F39BEDC5-EC11-4375-A5FB-6D570DF0659C}" dt="2020-05-28T15:58:57.824" v="453" actId="478"/>
          <ac:spMkLst>
            <pc:docMk/>
            <pc:sldMk cId="246959807" sldId="574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F39BEDC5-EC11-4375-A5FB-6D570DF0659C}" dt="2020-05-28T15:59:16.339" v="461" actId="403"/>
          <ac:graphicFrameMkLst>
            <pc:docMk/>
            <pc:sldMk cId="246959807" sldId="574"/>
            <ac:graphicFrameMk id="4" creationId="{99F0055D-91AA-4C1D-8C82-DAE94DA18122}"/>
          </ac:graphicFrameMkLst>
        </pc:graphicFrameChg>
        <pc:picChg chg="add del">
          <ac:chgData name="Anubhav Mittal" userId="0cec1447-ad5f-47c4-bef3-8ff0c5c26bca" providerId="ADAL" clId="{F39BEDC5-EC11-4375-A5FB-6D570DF0659C}" dt="2020-05-28T15:56:59.224" v="447" actId="478"/>
          <ac:picMkLst>
            <pc:docMk/>
            <pc:sldMk cId="246959807" sldId="574"/>
            <ac:picMk id="7" creationId="{5156A8C7-A90A-4716-81A3-2EF7E3E3CBA5}"/>
          </ac:picMkLst>
        </pc:picChg>
      </pc:sldChg>
      <pc:sldChg chg="addSp delSp modSp add ord">
        <pc:chgData name="Anubhav Mittal" userId="0cec1447-ad5f-47c4-bef3-8ff0c5c26bca" providerId="ADAL" clId="{F39BEDC5-EC11-4375-A5FB-6D570DF0659C}" dt="2020-05-29T10:08:28.657" v="478"/>
        <pc:sldMkLst>
          <pc:docMk/>
          <pc:sldMk cId="2157366256" sldId="575"/>
        </pc:sldMkLst>
        <pc:spChg chg="mod">
          <ac:chgData name="Anubhav Mittal" userId="0cec1447-ad5f-47c4-bef3-8ff0c5c26bca" providerId="ADAL" clId="{F39BEDC5-EC11-4375-A5FB-6D570DF0659C}" dt="2020-05-29T10:04:53.251" v="473" actId="20577"/>
          <ac:spMkLst>
            <pc:docMk/>
            <pc:sldMk cId="2157366256" sldId="575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9T10:08:28.657" v="478"/>
          <ac:spMkLst>
            <pc:docMk/>
            <pc:sldMk cId="2157366256" sldId="575"/>
            <ac:spMk id="6" creationId="{C019F693-F96F-42FD-B7FF-F05107D04164}"/>
          </ac:spMkLst>
        </pc:spChg>
        <pc:picChg chg="del">
          <ac:chgData name="Anubhav Mittal" userId="0cec1447-ad5f-47c4-bef3-8ff0c5c26bca" providerId="ADAL" clId="{F39BEDC5-EC11-4375-A5FB-6D570DF0659C}" dt="2020-05-29T10:04:33.407" v="468" actId="478"/>
          <ac:picMkLst>
            <pc:docMk/>
            <pc:sldMk cId="2157366256" sldId="575"/>
            <ac:picMk id="7" creationId="{5156A8C7-A90A-4716-81A3-2EF7E3E3CBA5}"/>
          </ac:picMkLst>
        </pc:picChg>
        <pc:picChg chg="add mod">
          <ac:chgData name="Anubhav Mittal" userId="0cec1447-ad5f-47c4-bef3-8ff0c5c26bca" providerId="ADAL" clId="{F39BEDC5-EC11-4375-A5FB-6D570DF0659C}" dt="2020-05-29T10:05:03.526" v="475" actId="1076"/>
          <ac:picMkLst>
            <pc:docMk/>
            <pc:sldMk cId="2157366256" sldId="575"/>
            <ac:picMk id="8" creationId="{20EA1DDC-FB6F-4F07-8AA7-99B53002C9EF}"/>
          </ac:picMkLst>
        </pc:picChg>
      </pc:sldChg>
      <pc:sldChg chg="addSp delSp modSp add">
        <pc:chgData name="Anubhav Mittal" userId="0cec1447-ad5f-47c4-bef3-8ff0c5c26bca" providerId="ADAL" clId="{F39BEDC5-EC11-4375-A5FB-6D570DF0659C}" dt="2020-05-29T10:12:50.859" v="489"/>
        <pc:sldMkLst>
          <pc:docMk/>
          <pc:sldMk cId="3132690836" sldId="576"/>
        </pc:sldMkLst>
        <pc:spChg chg="mod">
          <ac:chgData name="Anubhav Mittal" userId="0cec1447-ad5f-47c4-bef3-8ff0c5c26bca" providerId="ADAL" clId="{F39BEDC5-EC11-4375-A5FB-6D570DF0659C}" dt="2020-05-29T10:09:26.606" v="486" actId="20577"/>
          <ac:spMkLst>
            <pc:docMk/>
            <pc:sldMk cId="3132690836" sldId="576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9T10:12:50.859" v="489"/>
          <ac:spMkLst>
            <pc:docMk/>
            <pc:sldMk cId="3132690836" sldId="576"/>
            <ac:spMk id="6" creationId="{C019F693-F96F-42FD-B7FF-F05107D04164}"/>
          </ac:spMkLst>
        </pc:spChg>
        <pc:picChg chg="add">
          <ac:chgData name="Anubhav Mittal" userId="0cec1447-ad5f-47c4-bef3-8ff0c5c26bca" providerId="ADAL" clId="{F39BEDC5-EC11-4375-A5FB-6D570DF0659C}" dt="2020-05-29T10:09:16.756" v="482"/>
          <ac:picMkLst>
            <pc:docMk/>
            <pc:sldMk cId="3132690836" sldId="576"/>
            <ac:picMk id="7" creationId="{E9A7853E-A81E-41B1-ACD4-B0998C430A74}"/>
          </ac:picMkLst>
        </pc:picChg>
        <pc:picChg chg="del">
          <ac:chgData name="Anubhav Mittal" userId="0cec1447-ad5f-47c4-bef3-8ff0c5c26bca" providerId="ADAL" clId="{F39BEDC5-EC11-4375-A5FB-6D570DF0659C}" dt="2020-05-29T10:09:16.165" v="481" actId="478"/>
          <ac:picMkLst>
            <pc:docMk/>
            <pc:sldMk cId="3132690836" sldId="576"/>
            <ac:picMk id="8" creationId="{20EA1DDC-FB6F-4F07-8AA7-99B53002C9EF}"/>
          </ac:picMkLst>
        </pc:picChg>
      </pc:sldChg>
      <pc:sldChg chg="addSp delSp modSp add ord">
        <pc:chgData name="Anubhav Mittal" userId="0cec1447-ad5f-47c4-bef3-8ff0c5c26bca" providerId="ADAL" clId="{F39BEDC5-EC11-4375-A5FB-6D570DF0659C}" dt="2020-05-29T12:44:54.218" v="1092" actId="20577"/>
        <pc:sldMkLst>
          <pc:docMk/>
          <pc:sldMk cId="1441507754" sldId="577"/>
        </pc:sldMkLst>
        <pc:spChg chg="mod">
          <ac:chgData name="Anubhav Mittal" userId="0cec1447-ad5f-47c4-bef3-8ff0c5c26bca" providerId="ADAL" clId="{F39BEDC5-EC11-4375-A5FB-6D570DF0659C}" dt="2020-05-29T10:14:01.669" v="494" actId="20577"/>
          <ac:spMkLst>
            <pc:docMk/>
            <pc:sldMk cId="1441507754" sldId="577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2:44:54.218" v="1092" actId="20577"/>
          <ac:spMkLst>
            <pc:docMk/>
            <pc:sldMk cId="1441507754" sldId="577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F39BEDC5-EC11-4375-A5FB-6D570DF0659C}" dt="2020-05-29T10:16:32.878" v="499" actId="478"/>
          <ac:graphicFrameMkLst>
            <pc:docMk/>
            <pc:sldMk cId="1441507754" sldId="577"/>
            <ac:graphicFrameMk id="4" creationId="{D2179355-7277-4014-AE58-30AC9894931C}"/>
          </ac:graphicFrameMkLst>
        </pc:graphicFrameChg>
        <pc:graphicFrameChg chg="del">
          <ac:chgData name="Anubhav Mittal" userId="0cec1447-ad5f-47c4-bef3-8ff0c5c26bca" providerId="ADAL" clId="{F39BEDC5-EC11-4375-A5FB-6D570DF0659C}" dt="2020-05-29T10:18:47.322" v="506" actId="478"/>
          <ac:graphicFrameMkLst>
            <pc:docMk/>
            <pc:sldMk cId="1441507754" sldId="577"/>
            <ac:graphicFrameMk id="5" creationId="{E58B15A1-1D55-49E2-A423-6B2C82F26A76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9T10:16:49.863" v="505" actId="14100"/>
          <ac:graphicFrameMkLst>
            <pc:docMk/>
            <pc:sldMk cId="1441507754" sldId="577"/>
            <ac:graphicFrameMk id="6" creationId="{3F276AC7-9698-40B0-BF14-5684E3B52DAF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9T10:19:17.969" v="512" actId="1076"/>
          <ac:graphicFrameMkLst>
            <pc:docMk/>
            <pc:sldMk cId="1441507754" sldId="577"/>
            <ac:graphicFrameMk id="7" creationId="{BA1DCDC5-1E3F-49DC-9D46-DC54F8A9292C}"/>
          </ac:graphicFrameMkLst>
        </pc:graphicFrameChg>
      </pc:sldChg>
      <pc:sldChg chg="addSp delSp modSp add ord">
        <pc:chgData name="Anubhav Mittal" userId="0cec1447-ad5f-47c4-bef3-8ff0c5c26bca" providerId="ADAL" clId="{F39BEDC5-EC11-4375-A5FB-6D570DF0659C}" dt="2020-05-29T10:25:09.195" v="542" actId="20577"/>
        <pc:sldMkLst>
          <pc:docMk/>
          <pc:sldMk cId="3024011484" sldId="578"/>
        </pc:sldMkLst>
        <pc:spChg chg="mod">
          <ac:chgData name="Anubhav Mittal" userId="0cec1447-ad5f-47c4-bef3-8ff0c5c26bca" providerId="ADAL" clId="{F39BEDC5-EC11-4375-A5FB-6D570DF0659C}" dt="2020-05-29T10:24:35.630" v="538" actId="20577"/>
          <ac:spMkLst>
            <pc:docMk/>
            <pc:sldMk cId="3024011484" sldId="578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0:25:09.195" v="542" actId="20577"/>
          <ac:spMkLst>
            <pc:docMk/>
            <pc:sldMk cId="3024011484" sldId="578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9T10:23:20.869" v="530" actId="404"/>
          <ac:spMkLst>
            <pc:docMk/>
            <pc:sldMk cId="3024011484" sldId="578"/>
            <ac:spMk id="6" creationId="{C019F693-F96F-42FD-B7FF-F05107D04164}"/>
          </ac:spMkLst>
        </pc:spChg>
        <pc:picChg chg="del">
          <ac:chgData name="Anubhav Mittal" userId="0cec1447-ad5f-47c4-bef3-8ff0c5c26bca" providerId="ADAL" clId="{F39BEDC5-EC11-4375-A5FB-6D570DF0659C}" dt="2020-05-29T10:21:08.473" v="517" actId="478"/>
          <ac:picMkLst>
            <pc:docMk/>
            <pc:sldMk cId="3024011484" sldId="578"/>
            <ac:picMk id="7" creationId="{5156A8C7-A90A-4716-81A3-2EF7E3E3CBA5}"/>
          </ac:picMkLst>
        </pc:picChg>
        <pc:picChg chg="add del">
          <ac:chgData name="Anubhav Mittal" userId="0cec1447-ad5f-47c4-bef3-8ff0c5c26bca" providerId="ADAL" clId="{F39BEDC5-EC11-4375-A5FB-6D570DF0659C}" dt="2020-05-29T10:21:07.065" v="516" actId="478"/>
          <ac:picMkLst>
            <pc:docMk/>
            <pc:sldMk cId="3024011484" sldId="578"/>
            <ac:picMk id="8" creationId="{86486808-7F6D-49D0-89E6-01E0CA92E101}"/>
          </ac:picMkLst>
        </pc:picChg>
        <pc:picChg chg="add mod">
          <ac:chgData name="Anubhav Mittal" userId="0cec1447-ad5f-47c4-bef3-8ff0c5c26bca" providerId="ADAL" clId="{F39BEDC5-EC11-4375-A5FB-6D570DF0659C}" dt="2020-05-29T10:21:12.217" v="519" actId="1076"/>
          <ac:picMkLst>
            <pc:docMk/>
            <pc:sldMk cId="3024011484" sldId="578"/>
            <ac:picMk id="9" creationId="{B560D9F0-BFCF-4CDE-85EE-BA101A1507BF}"/>
          </ac:picMkLst>
        </pc:picChg>
      </pc:sldChg>
      <pc:sldChg chg="addSp delSp modSp add ord">
        <pc:chgData name="Anubhav Mittal" userId="0cec1447-ad5f-47c4-bef3-8ff0c5c26bca" providerId="ADAL" clId="{F39BEDC5-EC11-4375-A5FB-6D570DF0659C}" dt="2020-05-29T10:27:29.408" v="553" actId="14100"/>
        <pc:sldMkLst>
          <pc:docMk/>
          <pc:sldMk cId="1443290989" sldId="579"/>
        </pc:sldMkLst>
        <pc:spChg chg="mod">
          <ac:chgData name="Anubhav Mittal" userId="0cec1447-ad5f-47c4-bef3-8ff0c5c26bca" providerId="ADAL" clId="{F39BEDC5-EC11-4375-A5FB-6D570DF0659C}" dt="2020-05-29T10:24:14.690" v="536" actId="20577"/>
          <ac:spMkLst>
            <pc:docMk/>
            <pc:sldMk cId="1443290989" sldId="579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0:27:21.596" v="551" actId="20577"/>
          <ac:spMkLst>
            <pc:docMk/>
            <pc:sldMk cId="1443290989" sldId="579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F39BEDC5-EC11-4375-A5FB-6D570DF0659C}" dt="2020-05-29T10:25:25.792" v="548" actId="478"/>
          <ac:graphicFrameMkLst>
            <pc:docMk/>
            <pc:sldMk cId="1443290989" sldId="579"/>
            <ac:graphicFrameMk id="4" creationId="{99F0055D-91AA-4C1D-8C82-DAE94DA18122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9T10:27:29.408" v="553" actId="14100"/>
          <ac:graphicFrameMkLst>
            <pc:docMk/>
            <pc:sldMk cId="1443290989" sldId="579"/>
            <ac:graphicFrameMk id="5" creationId="{29A4526F-4F16-402D-9F9A-C444EB4E015A}"/>
          </ac:graphicFrameMkLst>
        </pc:graphicFrameChg>
      </pc:sldChg>
      <pc:sldChg chg="addSp delSp modSp add">
        <pc:chgData name="Anubhav Mittal" userId="0cec1447-ad5f-47c4-bef3-8ff0c5c26bca" providerId="ADAL" clId="{F39BEDC5-EC11-4375-A5FB-6D570DF0659C}" dt="2020-05-29T10:31:20.840" v="606" actId="20577"/>
        <pc:sldMkLst>
          <pc:docMk/>
          <pc:sldMk cId="122508883" sldId="580"/>
        </pc:sldMkLst>
        <pc:spChg chg="mod">
          <ac:chgData name="Anubhav Mittal" userId="0cec1447-ad5f-47c4-bef3-8ff0c5c26bca" providerId="ADAL" clId="{F39BEDC5-EC11-4375-A5FB-6D570DF0659C}" dt="2020-05-29T10:31:20.840" v="606" actId="20577"/>
          <ac:spMkLst>
            <pc:docMk/>
            <pc:sldMk cId="122508883" sldId="58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F39BEDC5-EC11-4375-A5FB-6D570DF0659C}" dt="2020-05-29T10:28:12.767" v="557" actId="478"/>
          <ac:graphicFrameMkLst>
            <pc:docMk/>
            <pc:sldMk cId="122508883" sldId="580"/>
            <ac:graphicFrameMk id="5" creationId="{29A4526F-4F16-402D-9F9A-C444EB4E015A}"/>
          </ac:graphicFrameMkLst>
        </pc:graphicFrameChg>
        <pc:picChg chg="add mod">
          <ac:chgData name="Anubhav Mittal" userId="0cec1447-ad5f-47c4-bef3-8ff0c5c26bca" providerId="ADAL" clId="{F39BEDC5-EC11-4375-A5FB-6D570DF0659C}" dt="2020-05-29T10:29:01.590" v="575" actId="1076"/>
          <ac:picMkLst>
            <pc:docMk/>
            <pc:sldMk cId="122508883" sldId="580"/>
            <ac:picMk id="6" creationId="{18161667-47FE-4142-BD8F-A5D6C0B1566E}"/>
          </ac:picMkLst>
        </pc:picChg>
      </pc:sldChg>
      <pc:sldChg chg="addSp delSp modSp add ord">
        <pc:chgData name="Anubhav Mittal" userId="0cec1447-ad5f-47c4-bef3-8ff0c5c26bca" providerId="ADAL" clId="{F39BEDC5-EC11-4375-A5FB-6D570DF0659C}" dt="2020-05-29T10:34:19.316" v="627"/>
        <pc:sldMkLst>
          <pc:docMk/>
          <pc:sldMk cId="2594218989" sldId="581"/>
        </pc:sldMkLst>
        <pc:spChg chg="mod">
          <ac:chgData name="Anubhav Mittal" userId="0cec1447-ad5f-47c4-bef3-8ff0c5c26bca" providerId="ADAL" clId="{F39BEDC5-EC11-4375-A5FB-6D570DF0659C}" dt="2020-05-29T10:31:58.722" v="610" actId="20577"/>
          <ac:spMkLst>
            <pc:docMk/>
            <pc:sldMk cId="2594218989" sldId="581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0:32:36.699" v="622" actId="20577"/>
          <ac:spMkLst>
            <pc:docMk/>
            <pc:sldMk cId="2594218989" sldId="581"/>
            <ac:spMk id="3" creationId="{5FBEDDCC-E332-42C6-850C-19EA35A8C1E1}"/>
          </ac:spMkLst>
        </pc:spChg>
        <pc:spChg chg="add del">
          <ac:chgData name="Anubhav Mittal" userId="0cec1447-ad5f-47c4-bef3-8ff0c5c26bca" providerId="ADAL" clId="{F39BEDC5-EC11-4375-A5FB-6D570DF0659C}" dt="2020-05-29T10:34:19.316" v="627"/>
          <ac:spMkLst>
            <pc:docMk/>
            <pc:sldMk cId="2594218989" sldId="581"/>
            <ac:spMk id="4" creationId="{75AE55DA-25CF-4047-AC14-83D72E4F82B7}"/>
          </ac:spMkLst>
        </pc:spChg>
        <pc:spChg chg="mod">
          <ac:chgData name="Anubhav Mittal" userId="0cec1447-ad5f-47c4-bef3-8ff0c5c26bca" providerId="ADAL" clId="{F39BEDC5-EC11-4375-A5FB-6D570DF0659C}" dt="2020-05-29T10:33:58.770" v="625"/>
          <ac:spMkLst>
            <pc:docMk/>
            <pc:sldMk cId="2594218989" sldId="581"/>
            <ac:spMk id="6" creationId="{C019F693-F96F-42FD-B7FF-F05107D04164}"/>
          </ac:spMkLst>
        </pc:spChg>
        <pc:picChg chg="add mod">
          <ac:chgData name="Anubhav Mittal" userId="0cec1447-ad5f-47c4-bef3-8ff0c5c26bca" providerId="ADAL" clId="{F39BEDC5-EC11-4375-A5FB-6D570DF0659C}" dt="2020-05-29T10:32:31.381" v="615" actId="1076"/>
          <ac:picMkLst>
            <pc:docMk/>
            <pc:sldMk cId="2594218989" sldId="581"/>
            <ac:picMk id="8" creationId="{7BF9EB1D-AF73-49C6-A616-750A1302B2A1}"/>
          </ac:picMkLst>
        </pc:picChg>
      </pc:sldChg>
      <pc:sldChg chg="delSp modSp add">
        <pc:chgData name="Anubhav Mittal" userId="0cec1447-ad5f-47c4-bef3-8ff0c5c26bca" providerId="ADAL" clId="{F39BEDC5-EC11-4375-A5FB-6D570DF0659C}" dt="2020-05-29T10:37:54.372" v="734" actId="1076"/>
        <pc:sldMkLst>
          <pc:docMk/>
          <pc:sldMk cId="562114328" sldId="582"/>
        </pc:sldMkLst>
        <pc:spChg chg="mod">
          <ac:chgData name="Anubhav Mittal" userId="0cec1447-ad5f-47c4-bef3-8ff0c5c26bca" providerId="ADAL" clId="{F39BEDC5-EC11-4375-A5FB-6D570DF0659C}" dt="2020-05-29T10:37:44.583" v="733" actId="20577"/>
          <ac:spMkLst>
            <pc:docMk/>
            <pc:sldMk cId="562114328" sldId="582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9T10:37:54.372" v="734" actId="1076"/>
          <ac:spMkLst>
            <pc:docMk/>
            <pc:sldMk cId="562114328" sldId="582"/>
            <ac:spMk id="6" creationId="{C019F693-F96F-42FD-B7FF-F05107D04164}"/>
          </ac:spMkLst>
        </pc:spChg>
        <pc:picChg chg="del">
          <ac:chgData name="Anubhav Mittal" userId="0cec1447-ad5f-47c4-bef3-8ff0c5c26bca" providerId="ADAL" clId="{F39BEDC5-EC11-4375-A5FB-6D570DF0659C}" dt="2020-05-29T10:34:54.068" v="633" actId="478"/>
          <ac:picMkLst>
            <pc:docMk/>
            <pc:sldMk cId="562114328" sldId="582"/>
            <ac:picMk id="7" creationId="{E9A7853E-A81E-41B1-ACD4-B0998C430A74}"/>
          </ac:picMkLst>
        </pc:picChg>
        <pc:picChg chg="del">
          <ac:chgData name="Anubhav Mittal" userId="0cec1447-ad5f-47c4-bef3-8ff0c5c26bca" providerId="ADAL" clId="{F39BEDC5-EC11-4375-A5FB-6D570DF0659C}" dt="2020-05-29T10:34:52.259" v="632" actId="478"/>
          <ac:picMkLst>
            <pc:docMk/>
            <pc:sldMk cId="562114328" sldId="582"/>
            <ac:picMk id="8" creationId="{7BF9EB1D-AF73-49C6-A616-750A1302B2A1}"/>
          </ac:picMkLst>
        </pc:picChg>
      </pc:sldChg>
      <pc:sldChg chg="addSp delSp modSp add ord">
        <pc:chgData name="Anubhav Mittal" userId="0cec1447-ad5f-47c4-bef3-8ff0c5c26bca" providerId="ADAL" clId="{F39BEDC5-EC11-4375-A5FB-6D570DF0659C}" dt="2020-05-29T12:45:10.220" v="1112" actId="20577"/>
        <pc:sldMkLst>
          <pc:docMk/>
          <pc:sldMk cId="1275769212" sldId="583"/>
        </pc:sldMkLst>
        <pc:spChg chg="mod">
          <ac:chgData name="Anubhav Mittal" userId="0cec1447-ad5f-47c4-bef3-8ff0c5c26bca" providerId="ADAL" clId="{F39BEDC5-EC11-4375-A5FB-6D570DF0659C}" dt="2020-05-29T10:38:42.573" v="738" actId="20577"/>
          <ac:spMkLst>
            <pc:docMk/>
            <pc:sldMk cId="1275769212" sldId="583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2:45:10.220" v="1112" actId="20577"/>
          <ac:spMkLst>
            <pc:docMk/>
            <pc:sldMk cId="1275769212" sldId="58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F39BEDC5-EC11-4375-A5FB-6D570DF0659C}" dt="2020-05-29T10:41:17.357" v="748" actId="14100"/>
          <ac:graphicFrameMkLst>
            <pc:docMk/>
            <pc:sldMk cId="1275769212" sldId="583"/>
            <ac:graphicFrameMk id="4" creationId="{7B38CA4A-F2D9-4673-BC6E-2DD865599E14}"/>
          </ac:graphicFrameMkLst>
        </pc:graphicFrameChg>
        <pc:graphicFrameChg chg="add mod modGraphic">
          <ac:chgData name="Anubhav Mittal" userId="0cec1447-ad5f-47c4-bef3-8ff0c5c26bca" providerId="ADAL" clId="{F39BEDC5-EC11-4375-A5FB-6D570DF0659C}" dt="2020-05-29T10:42:41.116" v="754" actId="1076"/>
          <ac:graphicFrameMkLst>
            <pc:docMk/>
            <pc:sldMk cId="1275769212" sldId="583"/>
            <ac:graphicFrameMk id="5" creationId="{5CBFA5C9-9214-403E-A449-9B7A71FAD0B7}"/>
          </ac:graphicFrameMkLst>
        </pc:graphicFrameChg>
        <pc:graphicFrameChg chg="del">
          <ac:chgData name="Anubhav Mittal" userId="0cec1447-ad5f-47c4-bef3-8ff0c5c26bca" providerId="ADAL" clId="{F39BEDC5-EC11-4375-A5FB-6D570DF0659C}" dt="2020-05-29T10:39:02.485" v="743" actId="478"/>
          <ac:graphicFrameMkLst>
            <pc:docMk/>
            <pc:sldMk cId="1275769212" sldId="583"/>
            <ac:graphicFrameMk id="6" creationId="{3F276AC7-9698-40B0-BF14-5684E3B52DAF}"/>
          </ac:graphicFrameMkLst>
        </pc:graphicFrameChg>
        <pc:graphicFrameChg chg="del">
          <ac:chgData name="Anubhav Mittal" userId="0cec1447-ad5f-47c4-bef3-8ff0c5c26bca" providerId="ADAL" clId="{F39BEDC5-EC11-4375-A5FB-6D570DF0659C}" dt="2020-05-29T10:39:05.340" v="744" actId="478"/>
          <ac:graphicFrameMkLst>
            <pc:docMk/>
            <pc:sldMk cId="1275769212" sldId="583"/>
            <ac:graphicFrameMk id="7" creationId="{BA1DCDC5-1E3F-49DC-9D46-DC54F8A9292C}"/>
          </ac:graphicFrameMkLst>
        </pc:graphicFrameChg>
      </pc:sldChg>
      <pc:sldChg chg="addSp delSp modSp add ord">
        <pc:chgData name="Anubhav Mittal" userId="0cec1447-ad5f-47c4-bef3-8ff0c5c26bca" providerId="ADAL" clId="{F39BEDC5-EC11-4375-A5FB-6D570DF0659C}" dt="2020-05-29T10:46:37.242" v="768" actId="6549"/>
        <pc:sldMkLst>
          <pc:docMk/>
          <pc:sldMk cId="287457111" sldId="584"/>
        </pc:sldMkLst>
        <pc:spChg chg="mod">
          <ac:chgData name="Anubhav Mittal" userId="0cec1447-ad5f-47c4-bef3-8ff0c5c26bca" providerId="ADAL" clId="{F39BEDC5-EC11-4375-A5FB-6D570DF0659C}" dt="2020-05-29T10:43:38.250" v="758" actId="20577"/>
          <ac:spMkLst>
            <pc:docMk/>
            <pc:sldMk cId="287457111" sldId="584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0:44:00.415" v="762" actId="20577"/>
          <ac:spMkLst>
            <pc:docMk/>
            <pc:sldMk cId="287457111" sldId="584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9T10:46:37.242" v="768" actId="6549"/>
          <ac:spMkLst>
            <pc:docMk/>
            <pc:sldMk cId="287457111" sldId="584"/>
            <ac:spMk id="6" creationId="{C019F693-F96F-42FD-B7FF-F05107D04164}"/>
          </ac:spMkLst>
        </pc:spChg>
        <pc:picChg chg="add">
          <ac:chgData name="Anubhav Mittal" userId="0cec1447-ad5f-47c4-bef3-8ff0c5c26bca" providerId="ADAL" clId="{F39BEDC5-EC11-4375-A5FB-6D570DF0659C}" dt="2020-05-29T10:44:08.882" v="764"/>
          <ac:picMkLst>
            <pc:docMk/>
            <pc:sldMk cId="287457111" sldId="584"/>
            <ac:picMk id="7" creationId="{296795B0-68E1-45F4-AA58-8FB79EAC83E4}"/>
          </ac:picMkLst>
        </pc:picChg>
        <pc:picChg chg="del">
          <ac:chgData name="Anubhav Mittal" userId="0cec1447-ad5f-47c4-bef3-8ff0c5c26bca" providerId="ADAL" clId="{F39BEDC5-EC11-4375-A5FB-6D570DF0659C}" dt="2020-05-29T10:44:07.809" v="763" actId="478"/>
          <ac:picMkLst>
            <pc:docMk/>
            <pc:sldMk cId="287457111" sldId="584"/>
            <ac:picMk id="9" creationId="{B560D9F0-BFCF-4CDE-85EE-BA101A1507BF}"/>
          </ac:picMkLst>
        </pc:picChg>
      </pc:sldChg>
      <pc:sldChg chg="addSp delSp modSp add">
        <pc:chgData name="Anubhav Mittal" userId="0cec1447-ad5f-47c4-bef3-8ff0c5c26bca" providerId="ADAL" clId="{F39BEDC5-EC11-4375-A5FB-6D570DF0659C}" dt="2020-05-29T10:50:31.146" v="784"/>
        <pc:sldMkLst>
          <pc:docMk/>
          <pc:sldMk cId="2837813883" sldId="585"/>
        </pc:sldMkLst>
        <pc:spChg chg="mod">
          <ac:chgData name="Anubhav Mittal" userId="0cec1447-ad5f-47c4-bef3-8ff0c5c26bca" providerId="ADAL" clId="{F39BEDC5-EC11-4375-A5FB-6D570DF0659C}" dt="2020-05-29T10:47:54.343" v="779" actId="20577"/>
          <ac:spMkLst>
            <pc:docMk/>
            <pc:sldMk cId="2837813883" sldId="585"/>
            <ac:spMk id="3" creationId="{5FBEDDCC-E332-42C6-850C-19EA35A8C1E1}"/>
          </ac:spMkLst>
        </pc:spChg>
        <pc:spChg chg="add del">
          <ac:chgData name="Anubhav Mittal" userId="0cec1447-ad5f-47c4-bef3-8ff0c5c26bca" providerId="ADAL" clId="{F39BEDC5-EC11-4375-A5FB-6D570DF0659C}" dt="2020-05-29T10:50:31.146" v="784"/>
          <ac:spMkLst>
            <pc:docMk/>
            <pc:sldMk cId="2837813883" sldId="585"/>
            <ac:spMk id="4" creationId="{0FEE4DE2-E0A0-4BF6-B969-F46ADFC25F69}"/>
          </ac:spMkLst>
        </pc:spChg>
        <pc:spChg chg="mod">
          <ac:chgData name="Anubhav Mittal" userId="0cec1447-ad5f-47c4-bef3-8ff0c5c26bca" providerId="ADAL" clId="{F39BEDC5-EC11-4375-A5FB-6D570DF0659C}" dt="2020-05-29T10:50:07.539" v="782"/>
          <ac:spMkLst>
            <pc:docMk/>
            <pc:sldMk cId="2837813883" sldId="585"/>
            <ac:spMk id="6" creationId="{C019F693-F96F-42FD-B7FF-F05107D04164}"/>
          </ac:spMkLst>
        </pc:spChg>
        <pc:picChg chg="del">
          <ac:chgData name="Anubhav Mittal" userId="0cec1447-ad5f-47c4-bef3-8ff0c5c26bca" providerId="ADAL" clId="{F39BEDC5-EC11-4375-A5FB-6D570DF0659C}" dt="2020-05-29T10:47:46.025" v="772" actId="478"/>
          <ac:picMkLst>
            <pc:docMk/>
            <pc:sldMk cId="2837813883" sldId="585"/>
            <ac:picMk id="7" creationId="{296795B0-68E1-45F4-AA58-8FB79EAC83E4}"/>
          </ac:picMkLst>
        </pc:picChg>
        <pc:picChg chg="add mod">
          <ac:chgData name="Anubhav Mittal" userId="0cec1447-ad5f-47c4-bef3-8ff0c5c26bca" providerId="ADAL" clId="{F39BEDC5-EC11-4375-A5FB-6D570DF0659C}" dt="2020-05-29T10:47:49.309" v="774" actId="1076"/>
          <ac:picMkLst>
            <pc:docMk/>
            <pc:sldMk cId="2837813883" sldId="585"/>
            <ac:picMk id="8" creationId="{908F45F4-E18B-4066-9753-F42F43DE0E86}"/>
          </ac:picMkLst>
        </pc:picChg>
      </pc:sldChg>
      <pc:sldChg chg="add">
        <pc:chgData name="Anubhav Mittal" userId="0cec1447-ad5f-47c4-bef3-8ff0c5c26bca" providerId="ADAL" clId="{F39BEDC5-EC11-4375-A5FB-6D570DF0659C}" dt="2020-05-29T10:52:21.365" v="800"/>
        <pc:sldMkLst>
          <pc:docMk/>
          <pc:sldMk cId="1902597447" sldId="587"/>
        </pc:sldMkLst>
      </pc:sldChg>
      <pc:sldChg chg="addSp delSp modSp add">
        <pc:chgData name="Anubhav Mittal" userId="0cec1447-ad5f-47c4-bef3-8ff0c5c26bca" providerId="ADAL" clId="{F39BEDC5-EC11-4375-A5FB-6D570DF0659C}" dt="2020-05-29T12:45:48.500" v="1116" actId="14100"/>
        <pc:sldMkLst>
          <pc:docMk/>
          <pc:sldMk cId="735923934" sldId="588"/>
        </pc:sldMkLst>
        <pc:spChg chg="mod">
          <ac:chgData name="Anubhav Mittal" userId="0cec1447-ad5f-47c4-bef3-8ff0c5c26bca" providerId="ADAL" clId="{F39BEDC5-EC11-4375-A5FB-6D570DF0659C}" dt="2020-05-29T10:52:55.001" v="823" actId="20577"/>
          <ac:spMkLst>
            <pc:docMk/>
            <pc:sldMk cId="735923934" sldId="588"/>
            <ac:spMk id="2" creationId="{8E03E6A4-DAE7-4962-8E6B-B7D70EB215C7}"/>
          </ac:spMkLst>
        </pc:spChg>
        <pc:spChg chg="mod">
          <ac:chgData name="Anubhav Mittal" userId="0cec1447-ad5f-47c4-bef3-8ff0c5c26bca" providerId="ADAL" clId="{F39BEDC5-EC11-4375-A5FB-6D570DF0659C}" dt="2020-05-29T12:45:48.500" v="1116" actId="14100"/>
          <ac:spMkLst>
            <pc:docMk/>
            <pc:sldMk cId="735923934" sldId="588"/>
            <ac:spMk id="3" creationId="{5FBEDDCC-E332-42C6-850C-19EA35A8C1E1}"/>
          </ac:spMkLst>
        </pc:spChg>
        <pc:spChg chg="mod">
          <ac:chgData name="Anubhav Mittal" userId="0cec1447-ad5f-47c4-bef3-8ff0c5c26bca" providerId="ADAL" clId="{F39BEDC5-EC11-4375-A5FB-6D570DF0659C}" dt="2020-05-29T11:02:49.065" v="1000" actId="113"/>
          <ac:spMkLst>
            <pc:docMk/>
            <pc:sldMk cId="735923934" sldId="588"/>
            <ac:spMk id="6" creationId="{C019F693-F96F-42FD-B7FF-F05107D04164}"/>
          </ac:spMkLst>
        </pc:spChg>
        <pc:picChg chg="add mod">
          <ac:chgData name="Anubhav Mittal" userId="0cec1447-ad5f-47c4-bef3-8ff0c5c26bca" providerId="ADAL" clId="{F39BEDC5-EC11-4375-A5FB-6D570DF0659C}" dt="2020-05-29T12:45:27.547" v="1113" actId="14100"/>
          <ac:picMkLst>
            <pc:docMk/>
            <pc:sldMk cId="735923934" sldId="588"/>
            <ac:picMk id="7" creationId="{DB4AD148-900F-4A56-A430-B86ACD97749E}"/>
          </ac:picMkLst>
        </pc:picChg>
        <pc:picChg chg="del">
          <ac:chgData name="Anubhav Mittal" userId="0cec1447-ad5f-47c4-bef3-8ff0c5c26bca" providerId="ADAL" clId="{F39BEDC5-EC11-4375-A5FB-6D570DF0659C}" dt="2020-05-29T11:00:00.175" v="906" actId="478"/>
          <ac:picMkLst>
            <pc:docMk/>
            <pc:sldMk cId="735923934" sldId="588"/>
            <ac:picMk id="9" creationId="{FBF97071-EEAB-45ED-AD4F-7D17522183E8}"/>
          </ac:picMkLst>
        </pc:picChg>
      </pc:sldChg>
    </pc:docChg>
  </pc:docChgLst>
  <pc:docChgLst>
    <pc:chgData name="Anubhav Mittal" userId="0cec1447-ad5f-47c4-bef3-8ff0c5c26bca" providerId="ADAL" clId="{9C39AD7D-DC1B-4AB2-9539-BFD1168FDB1D}"/>
    <pc:docChg chg="undo custSel addSld delSld modSld sldOrd">
      <pc:chgData name="Anubhav Mittal" userId="0cec1447-ad5f-47c4-bef3-8ff0c5c26bca" providerId="ADAL" clId="{9C39AD7D-DC1B-4AB2-9539-BFD1168FDB1D}" dt="2020-06-17T11:27:38.579" v="2404" actId="313"/>
      <pc:docMkLst>
        <pc:docMk/>
      </pc:docMkLst>
      <pc:sldChg chg="modSp">
        <pc:chgData name="Anubhav Mittal" userId="0cec1447-ad5f-47c4-bef3-8ff0c5c26bca" providerId="ADAL" clId="{9C39AD7D-DC1B-4AB2-9539-BFD1168FDB1D}" dt="2020-06-17T10:41:35.408" v="2324" actId="20577"/>
        <pc:sldMkLst>
          <pc:docMk/>
          <pc:sldMk cId="0" sldId="454"/>
        </pc:sldMkLst>
        <pc:spChg chg="mod">
          <ac:chgData name="Anubhav Mittal" userId="0cec1447-ad5f-47c4-bef3-8ff0c5c26bca" providerId="ADAL" clId="{9C39AD7D-DC1B-4AB2-9539-BFD1168FDB1D}" dt="2020-06-17T10:41:35.408" v="2324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9C39AD7D-DC1B-4AB2-9539-BFD1168FDB1D}" dt="2020-06-17T09:41:28.548" v="15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9C39AD7D-DC1B-4AB2-9539-BFD1168FDB1D}" dt="2020-06-17T09:41:28.548" v="15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9C39AD7D-DC1B-4AB2-9539-BFD1168FDB1D}" dt="2020-06-17T09:54:19.779" v="656" actId="20577"/>
        <pc:sldMkLst>
          <pc:docMk/>
          <pc:sldMk cId="598834772" sldId="530"/>
        </pc:sldMkLst>
        <pc:spChg chg="mod">
          <ac:chgData name="Anubhav Mittal" userId="0cec1447-ad5f-47c4-bef3-8ff0c5c26bca" providerId="ADAL" clId="{9C39AD7D-DC1B-4AB2-9539-BFD1168FDB1D}" dt="2020-06-17T09:54:19.779" v="656" actId="20577"/>
          <ac:spMkLst>
            <pc:docMk/>
            <pc:sldMk cId="598834772" sldId="530"/>
            <ac:spMk id="2" creationId="{8E03E6A4-DAE7-4962-8E6B-B7D70EB215C7}"/>
          </ac:spMkLst>
        </pc:spChg>
        <pc:graphicFrameChg chg="add mod modGraphic">
          <ac:chgData name="Anubhav Mittal" userId="0cec1447-ad5f-47c4-bef3-8ff0c5c26bca" providerId="ADAL" clId="{9C39AD7D-DC1B-4AB2-9539-BFD1168FDB1D}" dt="2020-06-17T09:46:22.826" v="456" actId="20577"/>
          <ac:graphicFrameMkLst>
            <pc:docMk/>
            <pc:sldMk cId="598834772" sldId="530"/>
            <ac:graphicFrameMk id="4" creationId="{714E0535-CCC1-42E2-B7E6-E54F8D1D68C9}"/>
          </ac:graphicFrameMkLst>
        </pc:graphicFrameChg>
        <pc:graphicFrameChg chg="add mod modGraphic">
          <ac:chgData name="Anubhav Mittal" userId="0cec1447-ad5f-47c4-bef3-8ff0c5c26bca" providerId="ADAL" clId="{9C39AD7D-DC1B-4AB2-9539-BFD1168FDB1D}" dt="2020-06-17T09:48:33.319" v="461" actId="14100"/>
          <ac:graphicFrameMkLst>
            <pc:docMk/>
            <pc:sldMk cId="598834772" sldId="530"/>
            <ac:graphicFrameMk id="5" creationId="{39DD70D9-01FE-4A05-9E12-62FE4FE262EC}"/>
          </ac:graphicFrameMkLst>
        </pc:graphicFrameChg>
        <pc:graphicFrameChg chg="del">
          <ac:chgData name="Anubhav Mittal" userId="0cec1447-ad5f-47c4-bef3-8ff0c5c26bca" providerId="ADAL" clId="{9C39AD7D-DC1B-4AB2-9539-BFD1168FDB1D}" dt="2020-06-17T09:45:47.574" v="426" actId="478"/>
          <ac:graphicFrameMkLst>
            <pc:docMk/>
            <pc:sldMk cId="598834772" sldId="530"/>
            <ac:graphicFrameMk id="6" creationId="{2F695A2B-D9B0-4FED-AA0F-8864A41496DB}"/>
          </ac:graphicFrameMkLst>
        </pc:graphicFrameChg>
        <pc:graphicFrameChg chg="del">
          <ac:chgData name="Anubhav Mittal" userId="0cec1447-ad5f-47c4-bef3-8ff0c5c26bca" providerId="ADAL" clId="{9C39AD7D-DC1B-4AB2-9539-BFD1168FDB1D}" dt="2020-06-17T09:46:31.423" v="457" actId="478"/>
          <ac:graphicFrameMkLst>
            <pc:docMk/>
            <pc:sldMk cId="598834772" sldId="530"/>
            <ac:graphicFrameMk id="7" creationId="{74D01B60-C338-47E0-AEA2-85ECF61BCE7D}"/>
          </ac:graphicFrameMkLst>
        </pc:graphicFrameChg>
      </pc:sldChg>
      <pc:sldChg chg="modSp">
        <pc:chgData name="Anubhav Mittal" userId="0cec1447-ad5f-47c4-bef3-8ff0c5c26bca" providerId="ADAL" clId="{9C39AD7D-DC1B-4AB2-9539-BFD1168FDB1D}" dt="2020-06-17T11:27:38.579" v="2404" actId="313"/>
        <pc:sldMkLst>
          <pc:docMk/>
          <pc:sldMk cId="1520860431" sldId="540"/>
        </pc:sldMkLst>
        <pc:spChg chg="mod">
          <ac:chgData name="Anubhav Mittal" userId="0cec1447-ad5f-47c4-bef3-8ff0c5c26bca" providerId="ADAL" clId="{9C39AD7D-DC1B-4AB2-9539-BFD1168FDB1D}" dt="2020-06-17T11:27:38.579" v="2404" actId="313"/>
          <ac:spMkLst>
            <pc:docMk/>
            <pc:sldMk cId="1520860431" sldId="540"/>
            <ac:spMk id="6" creationId="{9048AE22-045D-5D48-B6B1-7A6473B1CF37}"/>
          </ac:spMkLst>
        </pc:spChg>
      </pc:sldChg>
      <pc:sldChg chg="del">
        <pc:chgData name="Anubhav Mittal" userId="0cec1447-ad5f-47c4-bef3-8ff0c5c26bca" providerId="ADAL" clId="{9C39AD7D-DC1B-4AB2-9539-BFD1168FDB1D}" dt="2020-06-17T10:06:33.960" v="1080" actId="2696"/>
        <pc:sldMkLst>
          <pc:docMk/>
          <pc:sldMk cId="1192761563" sldId="554"/>
        </pc:sldMkLst>
      </pc:sldChg>
      <pc:sldChg chg="addSp delSp modSp">
        <pc:chgData name="Anubhav Mittal" userId="0cec1447-ad5f-47c4-bef3-8ff0c5c26bca" providerId="ADAL" clId="{9C39AD7D-DC1B-4AB2-9539-BFD1168FDB1D}" dt="2020-06-17T11:10:06.480" v="2330" actId="20577"/>
        <pc:sldMkLst>
          <pc:docMk/>
          <pc:sldMk cId="1491005420" sldId="573"/>
        </pc:sldMkLst>
        <pc:spChg chg="mod">
          <ac:chgData name="Anubhav Mittal" userId="0cec1447-ad5f-47c4-bef3-8ff0c5c26bca" providerId="ADAL" clId="{9C39AD7D-DC1B-4AB2-9539-BFD1168FDB1D}" dt="2020-06-17T10:00:58.460" v="997" actId="20577"/>
          <ac:spMkLst>
            <pc:docMk/>
            <pc:sldMk cId="1491005420" sldId="573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10:05:58.417" v="1076" actId="20577"/>
          <ac:spMkLst>
            <pc:docMk/>
            <pc:sldMk cId="1491005420" sldId="57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C39AD7D-DC1B-4AB2-9539-BFD1168FDB1D}" dt="2020-06-17T10:02:49.372" v="1061" actId="478"/>
          <ac:graphicFrameMkLst>
            <pc:docMk/>
            <pc:sldMk cId="1491005420" sldId="573"/>
            <ac:graphicFrameMk id="4" creationId="{D2179355-7277-4014-AE58-30AC9894931C}"/>
          </ac:graphicFrameMkLst>
        </pc:graphicFrameChg>
        <pc:graphicFrameChg chg="del">
          <ac:chgData name="Anubhav Mittal" userId="0cec1447-ad5f-47c4-bef3-8ff0c5c26bca" providerId="ADAL" clId="{9C39AD7D-DC1B-4AB2-9539-BFD1168FDB1D}" dt="2020-06-17T10:05:22.757" v="1067" actId="478"/>
          <ac:graphicFrameMkLst>
            <pc:docMk/>
            <pc:sldMk cId="1491005420" sldId="573"/>
            <ac:graphicFrameMk id="5" creationId="{E58B15A1-1D55-49E2-A423-6B2C82F26A76}"/>
          </ac:graphicFrameMkLst>
        </pc:graphicFrameChg>
        <pc:graphicFrameChg chg="add mod modGraphic">
          <ac:chgData name="Anubhav Mittal" userId="0cec1447-ad5f-47c4-bef3-8ff0c5c26bca" providerId="ADAL" clId="{9C39AD7D-DC1B-4AB2-9539-BFD1168FDB1D}" dt="2020-06-17T10:05:49.969" v="1074" actId="403"/>
          <ac:graphicFrameMkLst>
            <pc:docMk/>
            <pc:sldMk cId="1491005420" sldId="573"/>
            <ac:graphicFrameMk id="6" creationId="{AD7DE1DD-AC7B-4243-AD56-64BF03C14574}"/>
          </ac:graphicFrameMkLst>
        </pc:graphicFrameChg>
        <pc:graphicFrameChg chg="add mod modGraphic">
          <ac:chgData name="Anubhav Mittal" userId="0cec1447-ad5f-47c4-bef3-8ff0c5c26bca" providerId="ADAL" clId="{9C39AD7D-DC1B-4AB2-9539-BFD1168FDB1D}" dt="2020-06-17T11:10:06.480" v="2330" actId="20577"/>
          <ac:graphicFrameMkLst>
            <pc:docMk/>
            <pc:sldMk cId="1491005420" sldId="573"/>
            <ac:graphicFrameMk id="7" creationId="{096DA3FA-99EB-4994-BA33-A71C956EA78C}"/>
          </ac:graphicFrameMkLst>
        </pc:graphicFrameChg>
      </pc:sldChg>
      <pc:sldChg chg="del">
        <pc:chgData name="Anubhav Mittal" userId="0cec1447-ad5f-47c4-bef3-8ff0c5c26bca" providerId="ADAL" clId="{9C39AD7D-DC1B-4AB2-9539-BFD1168FDB1D}" dt="2020-06-17T10:06:39.530" v="1081" actId="2696"/>
        <pc:sldMkLst>
          <pc:docMk/>
          <pc:sldMk cId="246959807" sldId="574"/>
        </pc:sldMkLst>
      </pc:sldChg>
      <pc:sldChg chg="del">
        <pc:chgData name="Anubhav Mittal" userId="0cec1447-ad5f-47c4-bef3-8ff0c5c26bca" providerId="ADAL" clId="{9C39AD7D-DC1B-4AB2-9539-BFD1168FDB1D}" dt="2020-06-17T10:36:22.104" v="2117" actId="2696"/>
        <pc:sldMkLst>
          <pc:docMk/>
          <pc:sldMk cId="2157366256" sldId="575"/>
        </pc:sldMkLst>
      </pc:sldChg>
      <pc:sldChg chg="del">
        <pc:chgData name="Anubhav Mittal" userId="0cec1447-ad5f-47c4-bef3-8ff0c5c26bca" providerId="ADAL" clId="{9C39AD7D-DC1B-4AB2-9539-BFD1168FDB1D}" dt="2020-06-17T10:36:22.645" v="2118" actId="2696"/>
        <pc:sldMkLst>
          <pc:docMk/>
          <pc:sldMk cId="3132690836" sldId="576"/>
        </pc:sldMkLst>
      </pc:sldChg>
      <pc:sldChg chg="del">
        <pc:chgData name="Anubhav Mittal" userId="0cec1447-ad5f-47c4-bef3-8ff0c5c26bca" providerId="ADAL" clId="{9C39AD7D-DC1B-4AB2-9539-BFD1168FDB1D}" dt="2020-06-17T10:36:22.907" v="2119" actId="2696"/>
        <pc:sldMkLst>
          <pc:docMk/>
          <pc:sldMk cId="1441507754" sldId="577"/>
        </pc:sldMkLst>
      </pc:sldChg>
      <pc:sldChg chg="del">
        <pc:chgData name="Anubhav Mittal" userId="0cec1447-ad5f-47c4-bef3-8ff0c5c26bca" providerId="ADAL" clId="{9C39AD7D-DC1B-4AB2-9539-BFD1168FDB1D}" dt="2020-06-17T10:36:23.462" v="2120" actId="2696"/>
        <pc:sldMkLst>
          <pc:docMk/>
          <pc:sldMk cId="3024011484" sldId="578"/>
        </pc:sldMkLst>
      </pc:sldChg>
      <pc:sldChg chg="del">
        <pc:chgData name="Anubhav Mittal" userId="0cec1447-ad5f-47c4-bef3-8ff0c5c26bca" providerId="ADAL" clId="{9C39AD7D-DC1B-4AB2-9539-BFD1168FDB1D}" dt="2020-06-17T10:36:23.888" v="2121" actId="2696"/>
        <pc:sldMkLst>
          <pc:docMk/>
          <pc:sldMk cId="1443290989" sldId="579"/>
        </pc:sldMkLst>
      </pc:sldChg>
      <pc:sldChg chg="del">
        <pc:chgData name="Anubhav Mittal" userId="0cec1447-ad5f-47c4-bef3-8ff0c5c26bca" providerId="ADAL" clId="{9C39AD7D-DC1B-4AB2-9539-BFD1168FDB1D}" dt="2020-06-17T10:36:24.372" v="2122" actId="2696"/>
        <pc:sldMkLst>
          <pc:docMk/>
          <pc:sldMk cId="122508883" sldId="580"/>
        </pc:sldMkLst>
      </pc:sldChg>
      <pc:sldChg chg="del">
        <pc:chgData name="Anubhav Mittal" userId="0cec1447-ad5f-47c4-bef3-8ff0c5c26bca" providerId="ADAL" clId="{9C39AD7D-DC1B-4AB2-9539-BFD1168FDB1D}" dt="2020-06-17T10:36:24.806" v="2123" actId="2696"/>
        <pc:sldMkLst>
          <pc:docMk/>
          <pc:sldMk cId="2594218989" sldId="581"/>
        </pc:sldMkLst>
      </pc:sldChg>
      <pc:sldChg chg="del">
        <pc:chgData name="Anubhav Mittal" userId="0cec1447-ad5f-47c4-bef3-8ff0c5c26bca" providerId="ADAL" clId="{9C39AD7D-DC1B-4AB2-9539-BFD1168FDB1D}" dt="2020-06-17T10:36:25.403" v="2124" actId="2696"/>
        <pc:sldMkLst>
          <pc:docMk/>
          <pc:sldMk cId="562114328" sldId="582"/>
        </pc:sldMkLst>
      </pc:sldChg>
      <pc:sldChg chg="del">
        <pc:chgData name="Anubhav Mittal" userId="0cec1447-ad5f-47c4-bef3-8ff0c5c26bca" providerId="ADAL" clId="{9C39AD7D-DC1B-4AB2-9539-BFD1168FDB1D}" dt="2020-06-17T10:36:25.800" v="2125" actId="2696"/>
        <pc:sldMkLst>
          <pc:docMk/>
          <pc:sldMk cId="1275769212" sldId="583"/>
        </pc:sldMkLst>
      </pc:sldChg>
      <pc:sldChg chg="del">
        <pc:chgData name="Anubhav Mittal" userId="0cec1447-ad5f-47c4-bef3-8ff0c5c26bca" providerId="ADAL" clId="{9C39AD7D-DC1B-4AB2-9539-BFD1168FDB1D}" dt="2020-06-17T10:36:26.285" v="2126" actId="2696"/>
        <pc:sldMkLst>
          <pc:docMk/>
          <pc:sldMk cId="287457111" sldId="584"/>
        </pc:sldMkLst>
      </pc:sldChg>
      <pc:sldChg chg="del">
        <pc:chgData name="Anubhav Mittal" userId="0cec1447-ad5f-47c4-bef3-8ff0c5c26bca" providerId="ADAL" clId="{9C39AD7D-DC1B-4AB2-9539-BFD1168FDB1D}" dt="2020-06-17T10:36:26.748" v="2127" actId="2696"/>
        <pc:sldMkLst>
          <pc:docMk/>
          <pc:sldMk cId="2837813883" sldId="585"/>
        </pc:sldMkLst>
      </pc:sldChg>
      <pc:sldChg chg="del">
        <pc:chgData name="Anubhav Mittal" userId="0cec1447-ad5f-47c4-bef3-8ff0c5c26bca" providerId="ADAL" clId="{9C39AD7D-DC1B-4AB2-9539-BFD1168FDB1D}" dt="2020-06-17T10:36:27.281" v="2128" actId="2696"/>
        <pc:sldMkLst>
          <pc:docMk/>
          <pc:sldMk cId="1902597447" sldId="587"/>
        </pc:sldMkLst>
      </pc:sldChg>
      <pc:sldChg chg="del">
        <pc:chgData name="Anubhav Mittal" userId="0cec1447-ad5f-47c4-bef3-8ff0c5c26bca" providerId="ADAL" clId="{9C39AD7D-DC1B-4AB2-9539-BFD1168FDB1D}" dt="2020-06-17T10:36:32.778" v="2129" actId="2696"/>
        <pc:sldMkLst>
          <pc:docMk/>
          <pc:sldMk cId="735923934" sldId="588"/>
        </pc:sldMkLst>
      </pc:sldChg>
      <pc:sldChg chg="modSp">
        <pc:chgData name="Anubhav Mittal" userId="0cec1447-ad5f-47c4-bef3-8ff0c5c26bca" providerId="ADAL" clId="{9C39AD7D-DC1B-4AB2-9539-BFD1168FDB1D}" dt="2020-06-17T11:27:01.595" v="2390" actId="403"/>
        <pc:sldMkLst>
          <pc:docMk/>
          <pc:sldMk cId="294219260" sldId="589"/>
        </pc:sldMkLst>
        <pc:spChg chg="mod">
          <ac:chgData name="Anubhav Mittal" userId="0cec1447-ad5f-47c4-bef3-8ff0c5c26bca" providerId="ADAL" clId="{9C39AD7D-DC1B-4AB2-9539-BFD1168FDB1D}" dt="2020-06-17T11:27:01.595" v="2390" actId="403"/>
          <ac:spMkLst>
            <pc:docMk/>
            <pc:sldMk cId="294219260" sldId="589"/>
            <ac:spMk id="3" creationId="{5FBEDDCC-E332-42C6-850C-19EA35A8C1E1}"/>
          </ac:spMkLst>
        </pc:spChg>
      </pc:sldChg>
      <pc:sldChg chg="addSp delSp modSp add">
        <pc:chgData name="Anubhav Mittal" userId="0cec1447-ad5f-47c4-bef3-8ff0c5c26bca" providerId="ADAL" clId="{9C39AD7D-DC1B-4AB2-9539-BFD1168FDB1D}" dt="2020-06-17T09:54:25.873" v="671" actId="20577"/>
        <pc:sldMkLst>
          <pc:docMk/>
          <pc:sldMk cId="2853350195" sldId="590"/>
        </pc:sldMkLst>
        <pc:spChg chg="mod">
          <ac:chgData name="Anubhav Mittal" userId="0cec1447-ad5f-47c4-bef3-8ff0c5c26bca" providerId="ADAL" clId="{9C39AD7D-DC1B-4AB2-9539-BFD1168FDB1D}" dt="2020-06-17T09:54:25.873" v="671" actId="20577"/>
          <ac:spMkLst>
            <pc:docMk/>
            <pc:sldMk cId="2853350195" sldId="590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09:53:37.904" v="622" actId="20577"/>
          <ac:spMkLst>
            <pc:docMk/>
            <pc:sldMk cId="2853350195" sldId="59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C39AD7D-DC1B-4AB2-9539-BFD1168FDB1D}" dt="2020-06-17T09:52:47.318" v="577" actId="478"/>
          <ac:graphicFrameMkLst>
            <pc:docMk/>
            <pc:sldMk cId="2853350195" sldId="590"/>
            <ac:graphicFrameMk id="4" creationId="{714E0535-CCC1-42E2-B7E6-E54F8D1D68C9}"/>
          </ac:graphicFrameMkLst>
        </pc:graphicFrameChg>
        <pc:graphicFrameChg chg="del">
          <ac:chgData name="Anubhav Mittal" userId="0cec1447-ad5f-47c4-bef3-8ff0c5c26bca" providerId="ADAL" clId="{9C39AD7D-DC1B-4AB2-9539-BFD1168FDB1D}" dt="2020-06-17T09:52:49.389" v="578" actId="478"/>
          <ac:graphicFrameMkLst>
            <pc:docMk/>
            <pc:sldMk cId="2853350195" sldId="590"/>
            <ac:graphicFrameMk id="5" creationId="{39DD70D9-01FE-4A05-9E12-62FE4FE262EC}"/>
          </ac:graphicFrameMkLst>
        </pc:graphicFrameChg>
        <pc:graphicFrameChg chg="add mod modGraphic">
          <ac:chgData name="Anubhav Mittal" userId="0cec1447-ad5f-47c4-bef3-8ff0c5c26bca" providerId="ADAL" clId="{9C39AD7D-DC1B-4AB2-9539-BFD1168FDB1D}" dt="2020-06-17T09:53:58.772" v="624" actId="403"/>
          <ac:graphicFrameMkLst>
            <pc:docMk/>
            <pc:sldMk cId="2853350195" sldId="590"/>
            <ac:graphicFrameMk id="6" creationId="{B5B4E0B5-959B-49E9-AAA4-6902353E023C}"/>
          </ac:graphicFrameMkLst>
        </pc:graphicFrameChg>
      </pc:sldChg>
      <pc:sldChg chg="addSp delSp modSp add del">
        <pc:chgData name="Anubhav Mittal" userId="0cec1447-ad5f-47c4-bef3-8ff0c5c26bca" providerId="ADAL" clId="{9C39AD7D-DC1B-4AB2-9539-BFD1168FDB1D}" dt="2020-06-17T11:05:07.591" v="2328" actId="2696"/>
        <pc:sldMkLst>
          <pc:docMk/>
          <pc:sldMk cId="3236110070" sldId="591"/>
        </pc:sldMkLst>
        <pc:spChg chg="mod">
          <ac:chgData name="Anubhav Mittal" userId="0cec1447-ad5f-47c4-bef3-8ff0c5c26bca" providerId="ADAL" clId="{9C39AD7D-DC1B-4AB2-9539-BFD1168FDB1D}" dt="2020-06-17T09:54:50.811" v="687" actId="6549"/>
          <ac:spMkLst>
            <pc:docMk/>
            <pc:sldMk cId="3236110070" sldId="591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09:59:36.107" v="932" actId="6549"/>
          <ac:spMkLst>
            <pc:docMk/>
            <pc:sldMk cId="3236110070" sldId="591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9C39AD7D-DC1B-4AB2-9539-BFD1168FDB1D}" dt="2020-06-17T09:59:52.545" v="961" actId="20577"/>
          <ac:graphicFrameMkLst>
            <pc:docMk/>
            <pc:sldMk cId="3236110070" sldId="591"/>
            <ac:graphicFrameMk id="4" creationId="{59ED6833-3A16-458C-8A95-2AD75E76B11A}"/>
          </ac:graphicFrameMkLst>
        </pc:graphicFrameChg>
        <pc:graphicFrameChg chg="del">
          <ac:chgData name="Anubhav Mittal" userId="0cec1447-ad5f-47c4-bef3-8ff0c5c26bca" providerId="ADAL" clId="{9C39AD7D-DC1B-4AB2-9539-BFD1168FDB1D}" dt="2020-06-17T09:56:11.024" v="900" actId="478"/>
          <ac:graphicFrameMkLst>
            <pc:docMk/>
            <pc:sldMk cId="3236110070" sldId="591"/>
            <ac:graphicFrameMk id="6" creationId="{B5B4E0B5-959B-49E9-AAA4-6902353E023C}"/>
          </ac:graphicFrameMkLst>
        </pc:graphicFrameChg>
      </pc:sldChg>
      <pc:sldChg chg="addSp delSp modSp add ord">
        <pc:chgData name="Anubhav Mittal" userId="0cec1447-ad5f-47c4-bef3-8ff0c5c26bca" providerId="ADAL" clId="{9C39AD7D-DC1B-4AB2-9539-BFD1168FDB1D}" dt="2020-06-17T11:12:31.341" v="2331" actId="20577"/>
        <pc:sldMkLst>
          <pc:docMk/>
          <pc:sldMk cId="1369513773" sldId="592"/>
        </pc:sldMkLst>
        <pc:spChg chg="mod">
          <ac:chgData name="Anubhav Mittal" userId="0cec1447-ad5f-47c4-bef3-8ff0c5c26bca" providerId="ADAL" clId="{9C39AD7D-DC1B-4AB2-9539-BFD1168FDB1D}" dt="2020-06-17T10:07:10.236" v="1148" actId="404"/>
          <ac:spMkLst>
            <pc:docMk/>
            <pc:sldMk cId="1369513773" sldId="592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10:07:18.977" v="1162" actId="20577"/>
          <ac:spMkLst>
            <pc:docMk/>
            <pc:sldMk cId="1369513773" sldId="592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9C39AD7D-DC1B-4AB2-9539-BFD1168FDB1D}" dt="2020-06-17T11:12:31.341" v="2331" actId="20577"/>
          <ac:graphicFrameMkLst>
            <pc:docMk/>
            <pc:sldMk cId="1369513773" sldId="592"/>
            <ac:graphicFrameMk id="4" creationId="{C530769B-043D-4CA6-8F4D-6A84BFC09198}"/>
          </ac:graphicFrameMkLst>
        </pc:graphicFrameChg>
        <pc:graphicFrameChg chg="del">
          <ac:chgData name="Anubhav Mittal" userId="0cec1447-ad5f-47c4-bef3-8ff0c5c26bca" providerId="ADAL" clId="{9C39AD7D-DC1B-4AB2-9539-BFD1168FDB1D}" dt="2020-06-17T10:07:24.128" v="1163" actId="478"/>
          <ac:graphicFrameMkLst>
            <pc:docMk/>
            <pc:sldMk cId="1369513773" sldId="592"/>
            <ac:graphicFrameMk id="6" creationId="{B5B4E0B5-959B-49E9-AAA4-6902353E023C}"/>
          </ac:graphicFrameMkLst>
        </pc:graphicFrameChg>
      </pc:sldChg>
      <pc:sldChg chg="addSp delSp modSp add">
        <pc:chgData name="Anubhav Mittal" userId="0cec1447-ad5f-47c4-bef3-8ff0c5c26bca" providerId="ADAL" clId="{9C39AD7D-DC1B-4AB2-9539-BFD1168FDB1D}" dt="2020-06-17T10:24:11.240" v="1365" actId="20577"/>
        <pc:sldMkLst>
          <pc:docMk/>
          <pc:sldMk cId="878486221" sldId="593"/>
        </pc:sldMkLst>
        <pc:spChg chg="mod">
          <ac:chgData name="Anubhav Mittal" userId="0cec1447-ad5f-47c4-bef3-8ff0c5c26bca" providerId="ADAL" clId="{9C39AD7D-DC1B-4AB2-9539-BFD1168FDB1D}" dt="2020-06-17T10:10:02.801" v="1200" actId="313"/>
          <ac:spMkLst>
            <pc:docMk/>
            <pc:sldMk cId="878486221" sldId="593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10:23:45.223" v="1343" actId="20577"/>
          <ac:spMkLst>
            <pc:docMk/>
            <pc:sldMk cId="878486221" sldId="59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C39AD7D-DC1B-4AB2-9539-BFD1168FDB1D}" dt="2020-06-17T10:22:37.419" v="1201" actId="478"/>
          <ac:graphicFrameMkLst>
            <pc:docMk/>
            <pc:sldMk cId="878486221" sldId="593"/>
            <ac:graphicFrameMk id="4" creationId="{C530769B-043D-4CA6-8F4D-6A84BFC09198}"/>
          </ac:graphicFrameMkLst>
        </pc:graphicFrameChg>
        <pc:graphicFrameChg chg="add mod modGraphic">
          <ac:chgData name="Anubhav Mittal" userId="0cec1447-ad5f-47c4-bef3-8ff0c5c26bca" providerId="ADAL" clId="{9C39AD7D-DC1B-4AB2-9539-BFD1168FDB1D}" dt="2020-06-17T10:24:11.240" v="1365" actId="20577"/>
          <ac:graphicFrameMkLst>
            <pc:docMk/>
            <pc:sldMk cId="878486221" sldId="593"/>
            <ac:graphicFrameMk id="5" creationId="{403D0D73-24BE-4A2E-89CF-E3FAF98DD367}"/>
          </ac:graphicFrameMkLst>
        </pc:graphicFrameChg>
      </pc:sldChg>
      <pc:sldChg chg="modSp add">
        <pc:chgData name="Anubhav Mittal" userId="0cec1447-ad5f-47c4-bef3-8ff0c5c26bca" providerId="ADAL" clId="{9C39AD7D-DC1B-4AB2-9539-BFD1168FDB1D}" dt="2020-06-17T11:19:32.420" v="2332" actId="1076"/>
        <pc:sldMkLst>
          <pc:docMk/>
          <pc:sldMk cId="2638148438" sldId="594"/>
        </pc:sldMkLst>
        <pc:spChg chg="mod">
          <ac:chgData name="Anubhav Mittal" userId="0cec1447-ad5f-47c4-bef3-8ff0c5c26bca" providerId="ADAL" clId="{9C39AD7D-DC1B-4AB2-9539-BFD1168FDB1D}" dt="2020-06-17T10:26:54.774" v="1632" actId="20577"/>
          <ac:spMkLst>
            <pc:docMk/>
            <pc:sldMk cId="2638148438" sldId="594"/>
            <ac:spMk id="3" creationId="{5FBEDDCC-E332-42C6-850C-19EA35A8C1E1}"/>
          </ac:spMkLst>
        </pc:spChg>
        <pc:graphicFrameChg chg="mod modGraphic">
          <ac:chgData name="Anubhav Mittal" userId="0cec1447-ad5f-47c4-bef3-8ff0c5c26bca" providerId="ADAL" clId="{9C39AD7D-DC1B-4AB2-9539-BFD1168FDB1D}" dt="2020-06-17T11:19:32.420" v="2332" actId="1076"/>
          <ac:graphicFrameMkLst>
            <pc:docMk/>
            <pc:sldMk cId="2638148438" sldId="594"/>
            <ac:graphicFrameMk id="5" creationId="{403D0D73-24BE-4A2E-89CF-E3FAF98DD367}"/>
          </ac:graphicFrameMkLst>
        </pc:graphicFrameChg>
      </pc:sldChg>
      <pc:sldChg chg="addSp delSp modSp add">
        <pc:chgData name="Anubhav Mittal" userId="0cec1447-ad5f-47c4-bef3-8ff0c5c26bca" providerId="ADAL" clId="{9C39AD7D-DC1B-4AB2-9539-BFD1168FDB1D}" dt="2020-06-17T10:35:56.389" v="2116" actId="20577"/>
        <pc:sldMkLst>
          <pc:docMk/>
          <pc:sldMk cId="2221377193" sldId="595"/>
        </pc:sldMkLst>
        <pc:spChg chg="mod">
          <ac:chgData name="Anubhav Mittal" userId="0cec1447-ad5f-47c4-bef3-8ff0c5c26bca" providerId="ADAL" clId="{9C39AD7D-DC1B-4AB2-9539-BFD1168FDB1D}" dt="2020-06-17T10:28:00.164" v="1664" actId="313"/>
          <ac:spMkLst>
            <pc:docMk/>
            <pc:sldMk cId="2221377193" sldId="595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10:35:56.389" v="2116" actId="20577"/>
          <ac:spMkLst>
            <pc:docMk/>
            <pc:sldMk cId="2221377193" sldId="595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C39AD7D-DC1B-4AB2-9539-BFD1168FDB1D}" dt="2020-06-17T10:29:32.200" v="2007" actId="478"/>
          <ac:graphicFrameMkLst>
            <pc:docMk/>
            <pc:sldMk cId="2221377193" sldId="595"/>
            <ac:graphicFrameMk id="5" creationId="{403D0D73-24BE-4A2E-89CF-E3FAF98DD367}"/>
          </ac:graphicFrameMkLst>
        </pc:graphicFrameChg>
        <pc:picChg chg="add mod">
          <ac:chgData name="Anubhav Mittal" userId="0cec1447-ad5f-47c4-bef3-8ff0c5c26bca" providerId="ADAL" clId="{9C39AD7D-DC1B-4AB2-9539-BFD1168FDB1D}" dt="2020-06-17T10:35:30.478" v="2096" actId="1076"/>
          <ac:picMkLst>
            <pc:docMk/>
            <pc:sldMk cId="2221377193" sldId="595"/>
            <ac:picMk id="6" creationId="{BC039818-8A63-4662-84AB-2B27686E78AF}"/>
          </ac:picMkLst>
        </pc:picChg>
      </pc:sldChg>
      <pc:sldChg chg="add del ord">
        <pc:chgData name="Anubhav Mittal" userId="0cec1447-ad5f-47c4-bef3-8ff0c5c26bca" providerId="ADAL" clId="{9C39AD7D-DC1B-4AB2-9539-BFD1168FDB1D}" dt="2020-06-17T10:37:09.877" v="2132" actId="2696"/>
        <pc:sldMkLst>
          <pc:docMk/>
          <pc:sldMk cId="847957552" sldId="596"/>
        </pc:sldMkLst>
      </pc:sldChg>
      <pc:sldChg chg="addSp delSp modSp add">
        <pc:chgData name="Anubhav Mittal" userId="0cec1447-ad5f-47c4-bef3-8ff0c5c26bca" providerId="ADAL" clId="{9C39AD7D-DC1B-4AB2-9539-BFD1168FDB1D}" dt="2020-06-17T10:41:05.023" v="2286" actId="6549"/>
        <pc:sldMkLst>
          <pc:docMk/>
          <pc:sldMk cId="1889359908" sldId="596"/>
        </pc:sldMkLst>
        <pc:spChg chg="mod">
          <ac:chgData name="Anubhav Mittal" userId="0cec1447-ad5f-47c4-bef3-8ff0c5c26bca" providerId="ADAL" clId="{9C39AD7D-DC1B-4AB2-9539-BFD1168FDB1D}" dt="2020-06-17T10:41:05.023" v="2286" actId="6549"/>
          <ac:spMkLst>
            <pc:docMk/>
            <pc:sldMk cId="1889359908" sldId="596"/>
            <ac:spMk id="2" creationId="{8E03E6A4-DAE7-4962-8E6B-B7D70EB215C7}"/>
          </ac:spMkLst>
        </pc:spChg>
        <pc:spChg chg="mod">
          <ac:chgData name="Anubhav Mittal" userId="0cec1447-ad5f-47c4-bef3-8ff0c5c26bca" providerId="ADAL" clId="{9C39AD7D-DC1B-4AB2-9539-BFD1168FDB1D}" dt="2020-06-17T10:40:47.888" v="2263" actId="20577"/>
          <ac:spMkLst>
            <pc:docMk/>
            <pc:sldMk cId="1889359908" sldId="596"/>
            <ac:spMk id="3" creationId="{5FBEDDCC-E332-42C6-850C-19EA35A8C1E1}"/>
          </ac:spMkLst>
        </pc:spChg>
        <pc:picChg chg="add mod">
          <ac:chgData name="Anubhav Mittal" userId="0cec1447-ad5f-47c4-bef3-8ff0c5c26bca" providerId="ADAL" clId="{9C39AD7D-DC1B-4AB2-9539-BFD1168FDB1D}" dt="2020-06-17T10:40:55.779" v="2264" actId="1076"/>
          <ac:picMkLst>
            <pc:docMk/>
            <pc:sldMk cId="1889359908" sldId="596"/>
            <ac:picMk id="5" creationId="{41EC23A2-F90A-4397-ABFA-E906BD217E03}"/>
          </ac:picMkLst>
        </pc:picChg>
        <pc:picChg chg="del">
          <ac:chgData name="Anubhav Mittal" userId="0cec1447-ad5f-47c4-bef3-8ff0c5c26bca" providerId="ADAL" clId="{9C39AD7D-DC1B-4AB2-9539-BFD1168FDB1D}" dt="2020-06-17T10:37:27.632" v="2135" actId="478"/>
          <ac:picMkLst>
            <pc:docMk/>
            <pc:sldMk cId="1889359908" sldId="596"/>
            <ac:picMk id="6" creationId="{BC039818-8A63-4662-84AB-2B27686E78A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6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046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22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8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4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61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31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354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4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dirty="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 dirty="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42950" y="764704"/>
            <a:ext cx="8420100" cy="47513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SEP</a:t>
            </a:r>
          </a:p>
          <a:p>
            <a:pPr marL="0" indent="0" algn="ctr">
              <a:buNone/>
            </a:pPr>
            <a:r>
              <a:rPr lang="en-GB" sz="4000" b="1" dirty="0"/>
              <a:t>User Research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/>
              <a:t>(New filter “guidance”)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/>
              <a:t>June 2020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FBS new filter “guidance”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Users were asked to share their thoughts around introduction of a new filter called “guidance” and following feedback was shared:</a:t>
            </a:r>
          </a:p>
          <a:p>
            <a:pPr marL="11113" algn="ctr"/>
            <a:r>
              <a:rPr lang="en-GB" sz="2000" dirty="0"/>
              <a:t>	</a:t>
            </a:r>
          </a:p>
          <a:p>
            <a:pPr marL="11113" algn="ctr"/>
            <a:r>
              <a:rPr lang="en-GB" b="1" dirty="0"/>
              <a:t>Top 3 things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3D0D73-24BE-4A2E-89CF-E3FAF98DD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91149"/>
              </p:ext>
            </p:extLst>
          </p:nvPr>
        </p:nvGraphicFramePr>
        <p:xfrm>
          <a:off x="776536" y="2864644"/>
          <a:ext cx="8136904" cy="331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399">
                  <a:extLst>
                    <a:ext uri="{9D8B030D-6E8A-4147-A177-3AD203B41FA5}">
                      <a16:colId xmlns:a16="http://schemas.microsoft.com/office/drawing/2014/main" val="846422228"/>
                    </a:ext>
                  </a:extLst>
                </a:gridCol>
                <a:gridCol w="2709823">
                  <a:extLst>
                    <a:ext uri="{9D8B030D-6E8A-4147-A177-3AD203B41FA5}">
                      <a16:colId xmlns:a16="http://schemas.microsoft.com/office/drawing/2014/main" val="991987031"/>
                    </a:ext>
                  </a:extLst>
                </a:gridCol>
                <a:gridCol w="2711682">
                  <a:extLst>
                    <a:ext uri="{9D8B030D-6E8A-4147-A177-3AD203B41FA5}">
                      <a16:colId xmlns:a16="http://schemas.microsoft.com/office/drawing/2014/main" val="1354962250"/>
                    </a:ext>
                  </a:extLst>
                </a:gridCol>
              </a:tblGrid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Top 2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Top 3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917734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resourceful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helpful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relevant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063325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Sounds like a channel for help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would be useful for tailored advice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adds another useful filter type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859337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 assume it would be official advice.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should sit alongside the other filters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7394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Made sense as is guidance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638157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Gives support for struggling businesses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Really useful for all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Allows businesses to access the latest rules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643630"/>
                  </a:ext>
                </a:extLst>
              </a:tr>
              <a:tr h="550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helpful as it is all the necessary information you need to know such as pay rates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has many resources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there are tips to start a business which is tricky but they make it seem easy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464789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Needed!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828060"/>
                  </a:ext>
                </a:extLst>
              </a:tr>
              <a:tr h="550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Feels very broad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Not sure what that would bring back in relation to me and my situation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05516"/>
                  </a:ext>
                </a:extLst>
              </a:tr>
              <a:tr h="26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is a bit vague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could be rephrased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it’s more of a header for sub tabs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4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48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FBS new filter “guidance”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We asked the users to share their comments about what this new filter mean for them and the sort of things that it could contain, following comments were made:</a:t>
            </a:r>
          </a:p>
          <a:p>
            <a:pPr marL="11113" algn="ctr"/>
            <a:r>
              <a:rPr lang="en-GB" b="1" dirty="0"/>
              <a:t>Top 3 things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3D0D73-24BE-4A2E-89CF-E3FAF98DD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71961"/>
              </p:ext>
            </p:extLst>
          </p:nvPr>
        </p:nvGraphicFramePr>
        <p:xfrm>
          <a:off x="884548" y="2420888"/>
          <a:ext cx="8136904" cy="4018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399">
                  <a:extLst>
                    <a:ext uri="{9D8B030D-6E8A-4147-A177-3AD203B41FA5}">
                      <a16:colId xmlns:a16="http://schemas.microsoft.com/office/drawing/2014/main" val="846422228"/>
                    </a:ext>
                  </a:extLst>
                </a:gridCol>
                <a:gridCol w="2709823">
                  <a:extLst>
                    <a:ext uri="{9D8B030D-6E8A-4147-A177-3AD203B41FA5}">
                      <a16:colId xmlns:a16="http://schemas.microsoft.com/office/drawing/2014/main" val="991987031"/>
                    </a:ext>
                  </a:extLst>
                </a:gridCol>
                <a:gridCol w="2711682">
                  <a:extLst>
                    <a:ext uri="{9D8B030D-6E8A-4147-A177-3AD203B41FA5}">
                      <a16:colId xmlns:a16="http://schemas.microsoft.com/office/drawing/2014/main" val="1354962250"/>
                    </a:ext>
                  </a:extLst>
                </a:gridCol>
              </a:tblGrid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917734"/>
                  </a:ext>
                </a:extLst>
              </a:tr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resourceful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helpful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relevant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063325"/>
                  </a:ext>
                </a:extLst>
              </a:tr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Sounds like a channel for help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would be useful for tailored advice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adds another useful filter type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859337"/>
                  </a:ext>
                </a:extLst>
              </a:tr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assume it would be official advice.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 should sit alongside the other filters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7394"/>
                  </a:ext>
                </a:extLst>
              </a:tr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Made sense as is guidance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638157"/>
                  </a:ext>
                </a:extLst>
              </a:tr>
              <a:tr h="447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Gives support for struggling businesses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Really useful for all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Allows businesses to access the latest rules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643630"/>
                  </a:ext>
                </a:extLst>
              </a:tr>
              <a:tr h="678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helpful as it is all the necessary information you need to know such as pay rates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has many resources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there are tips to start a business which is tricky but they make it seem easy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464789"/>
                  </a:ext>
                </a:extLst>
              </a:tr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Needed!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828060"/>
                  </a:ext>
                </a:extLst>
              </a:tr>
              <a:tr h="65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Feels very broad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sure what that would bring back in relation to me and my situation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05516"/>
                  </a:ext>
                </a:extLst>
              </a:tr>
              <a:tr h="31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is a bit vague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could be rephrased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it’s more of a header for sub tabs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4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14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FBS new filter “guidance” and “self-help guides”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800" dirty="0"/>
              <a:t>We wanted to understand if users were able to understand the difference between the new filter “guidance” and existing filter “self-help guides”, following views were shared:</a:t>
            </a:r>
          </a:p>
          <a:p>
            <a:endParaRPr lang="en-US" b="1" dirty="0"/>
          </a:p>
          <a:p>
            <a:r>
              <a:rPr lang="en-US" b="1" dirty="0"/>
              <a:t>In your opinion are the following filters different? </a:t>
            </a:r>
          </a:p>
          <a:p>
            <a:r>
              <a:rPr lang="en-US" sz="1400" b="1" dirty="0"/>
              <a:t>"self-help guides" and the new filter "guidance“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        Yes=8/No=2</a:t>
            </a:r>
          </a:p>
          <a:p>
            <a:endParaRPr lang="en-US" sz="1400" b="1" dirty="0"/>
          </a:p>
          <a:p>
            <a:endParaRPr lang="en-GB" b="1" dirty="0"/>
          </a:p>
          <a:p>
            <a:r>
              <a:rPr lang="en-US" sz="1200" dirty="0"/>
              <a:t> </a:t>
            </a:r>
            <a:endParaRPr lang="en-GB" sz="1200" dirty="0"/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Self-help is more about yourself, guidance suggests nationwide issues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Self-help says self-study or ways I can advance my position. Guidance suggests thing I am being advised to do.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The self-help guides me through a process whilst guidance could apply to what others are doing also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Self-help guides feels more focused and specific. I would feel more confident with the results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endParaRPr lang="en-US" sz="1200" i="1" dirty="0"/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Guidance is more general, and government based.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Guidance is very general but self-help guides are is more specific to your business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Guidance is advice and information whereas self-help points more towards instructions and what to do.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endParaRPr lang="en-US" sz="1200" i="1" dirty="0"/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One is for you to do by yourself, the other is assisted.</a:t>
            </a:r>
          </a:p>
        </p:txBody>
      </p:sp>
      <p:pic>
        <p:nvPicPr>
          <p:cNvPr id="6" name="C1022C6100">
            <a:extLst>
              <a:ext uri="{FF2B5EF4-FFF2-40B4-BE49-F238E27FC236}">
                <a16:creationId xmlns:a16="http://schemas.microsoft.com/office/drawing/2014/main" id="{BC039818-8A63-4662-84AB-2B27686E78A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2680" y="2662913"/>
            <a:ext cx="5760640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7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FBS new filter “guidance”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800" dirty="0"/>
              <a:t>And finally, below are some comments in relation to use introducing this new filter:</a:t>
            </a:r>
          </a:p>
          <a:p>
            <a:endParaRPr lang="en-US" b="1" dirty="0"/>
          </a:p>
          <a:p>
            <a:r>
              <a:rPr lang="en-US" b="1" dirty="0"/>
              <a:t>If we introduced this new filter "guidance" would you use it?</a:t>
            </a:r>
            <a:endParaRPr lang="en-GB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        Yes=10/No=0</a:t>
            </a:r>
          </a:p>
          <a:p>
            <a:endParaRPr lang="en-US" sz="1400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US" sz="1200" dirty="0"/>
              <a:t> </a:t>
            </a:r>
            <a:endParaRPr lang="en-GB" sz="1200" dirty="0"/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It will be very useful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I would expect to see the steps that I am expected to take.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It would allow me to be familiar with the latest information regarding coronavirus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Would help with guiding my way through support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endParaRPr lang="en-US" sz="1200" i="1" dirty="0"/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Possibly but unless it can pinpoint areas to recover and grow, I would not find it useful</a:t>
            </a:r>
          </a:p>
          <a:p>
            <a:pPr marL="182563" indent="-171450">
              <a:buFont typeface="Arial" panose="020B0604020202020204" pitchFamily="34" charset="0"/>
              <a:buChar char="•"/>
            </a:pPr>
            <a:endParaRPr lang="en-US" sz="1200" i="1" dirty="0"/>
          </a:p>
          <a:p>
            <a:pPr marL="182563" indent="-171450">
              <a:buFont typeface="Arial" panose="020B0604020202020204" pitchFamily="34" charset="0"/>
              <a:buChar char="•"/>
            </a:pPr>
            <a:r>
              <a:rPr lang="en-US" sz="1200" i="1" dirty="0"/>
              <a:t>Yes, if it provided additional assistance</a:t>
            </a:r>
          </a:p>
        </p:txBody>
      </p:sp>
      <p:pic>
        <p:nvPicPr>
          <p:cNvPr id="5" name="C1022C6101">
            <a:extLst>
              <a:ext uri="{FF2B5EF4-FFF2-40B4-BE49-F238E27FC236}">
                <a16:creationId xmlns:a16="http://schemas.microsoft.com/office/drawing/2014/main" id="{41EC23A2-F90A-4397-ABFA-E906BD217E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16696" y="2144153"/>
            <a:ext cx="5753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5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10 Online un-moderated test sessions, with </a:t>
            </a:r>
            <a:r>
              <a:rPr lang="en-GB" sz="3200" dirty="0" err="1"/>
              <a:t>Userzoom</a:t>
            </a:r>
            <a:r>
              <a:rPr lang="en-GB" sz="3200" dirty="0"/>
              <a:t> panel, for usability testing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Male – 8 / Female – 2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Location: UK wide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Date issued and completed – 16</a:t>
            </a:r>
            <a:r>
              <a:rPr lang="en-GB" sz="3200" baseline="30000" dirty="0"/>
              <a:t>th</a:t>
            </a:r>
            <a:r>
              <a:rPr lang="en-GB" sz="3200" dirty="0"/>
              <a:t> June 2020</a:t>
            </a:r>
            <a:br>
              <a:rPr lang="en-GB" sz="3200" dirty="0"/>
            </a:br>
            <a:endParaRPr lang="en-GB" sz="32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19" y="1124744"/>
            <a:ext cx="9361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explored the following things: </a:t>
            </a:r>
          </a:p>
          <a:p>
            <a:endParaRPr lang="en-GB" dirty="0"/>
          </a:p>
          <a:p>
            <a:r>
              <a:rPr lang="en-GB" dirty="0"/>
              <a:t>1) Users likes and dislikes about the homepage of </a:t>
            </a:r>
            <a:r>
              <a:rPr lang="en-GB" dirty="0" err="1"/>
              <a:t>findbusinesssupport.gov.scot</a:t>
            </a:r>
            <a:r>
              <a:rPr lang="en-GB" dirty="0"/>
              <a:t> website</a:t>
            </a:r>
          </a:p>
          <a:p>
            <a:endParaRPr lang="en-GB" dirty="0"/>
          </a:p>
          <a:p>
            <a:r>
              <a:rPr lang="en-GB" dirty="0"/>
              <a:t>   	-If they felt, there was anything missing </a:t>
            </a:r>
          </a:p>
          <a:p>
            <a:endParaRPr lang="en-GB" dirty="0"/>
          </a:p>
          <a:p>
            <a:r>
              <a:rPr lang="en-GB" dirty="0"/>
              <a:t>2) Feedback on the new image on the homepage</a:t>
            </a:r>
          </a:p>
          <a:p>
            <a:endParaRPr lang="en-GB" dirty="0"/>
          </a:p>
          <a:p>
            <a:r>
              <a:rPr lang="en-GB" dirty="0"/>
              <a:t>3) Get feedback around a new filter option called “guidance” on the “browse support”         webpage of the website to understand </a:t>
            </a:r>
          </a:p>
          <a:p>
            <a:endParaRPr lang="en-GB" dirty="0"/>
          </a:p>
          <a:p>
            <a:r>
              <a:rPr lang="en-GB" dirty="0"/>
              <a:t>	-if they would understand what “guidance” means</a:t>
            </a:r>
          </a:p>
          <a:p>
            <a:r>
              <a:rPr lang="en-GB" dirty="0"/>
              <a:t>	-the difference between “guidance” and “self-help guides” filter categories and </a:t>
            </a:r>
          </a:p>
          <a:p>
            <a:r>
              <a:rPr lang="en-GB" dirty="0"/>
              <a:t>	-if they would use this new filter option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21196"/>
            <a:ext cx="8915400" cy="1143000"/>
          </a:xfrm>
        </p:spPr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80" y="692696"/>
            <a:ext cx="9189840" cy="6165304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Majority of users (6 out of 10) liked the new homepage image and shared following comments: </a:t>
            </a:r>
          </a:p>
          <a:p>
            <a:r>
              <a:rPr lang="en-GB" sz="1100" i="1" dirty="0"/>
              <a:t>	</a:t>
            </a:r>
          </a:p>
          <a:p>
            <a:r>
              <a:rPr lang="en-GB" sz="1100" i="1" dirty="0"/>
              <a:t>	New normal, Pleasant, Welcoming, Relatable, Well chosen </a:t>
            </a:r>
            <a:endParaRPr lang="en-GB" sz="1100" dirty="0"/>
          </a:p>
          <a:p>
            <a:r>
              <a:rPr lang="en-GB" sz="1200" dirty="0"/>
              <a:t>  </a:t>
            </a:r>
          </a:p>
          <a:p>
            <a:r>
              <a:rPr lang="en-GB" sz="1200" dirty="0"/>
              <a:t>     And some (4 out of 10) felt: </a:t>
            </a:r>
          </a:p>
          <a:p>
            <a:pPr lvl="1"/>
            <a:r>
              <a:rPr lang="en-GB" sz="1050" i="1" dirty="0"/>
              <a:t>	</a:t>
            </a:r>
          </a:p>
          <a:p>
            <a:pPr lvl="1"/>
            <a:r>
              <a:rPr lang="en-GB" sz="1050" i="1" dirty="0"/>
              <a:t>	Woman behind laptop doesn’t particularly show support, Uninspiring, It’s a bit dull</a:t>
            </a:r>
          </a:p>
          <a:p>
            <a:pPr lvl="1"/>
            <a:endParaRPr lang="en-GB" sz="10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There were lots of positive comments about the current filters in the “browse support” section: </a:t>
            </a:r>
          </a:p>
          <a:p>
            <a:r>
              <a:rPr lang="en-GB" sz="1100" i="1" dirty="0"/>
              <a:t>	</a:t>
            </a:r>
          </a:p>
          <a:p>
            <a:r>
              <a:rPr lang="en-GB" sz="1100" i="1" dirty="0"/>
              <a:t>	Easy to use and understand, well structured, simple </a:t>
            </a:r>
            <a:endParaRPr lang="en-GB" sz="1100" dirty="0"/>
          </a:p>
          <a:p>
            <a:r>
              <a:rPr lang="en-GB" sz="1200" i="1" dirty="0"/>
              <a:t>     </a:t>
            </a:r>
          </a:p>
          <a:p>
            <a:r>
              <a:rPr lang="en-GB" sz="1200" i="1" dirty="0"/>
              <a:t>     </a:t>
            </a:r>
            <a:r>
              <a:rPr lang="en-GB" sz="1200" dirty="0"/>
              <a:t>And some negative comments such as: </a:t>
            </a:r>
          </a:p>
          <a:p>
            <a:r>
              <a:rPr lang="en-GB" sz="1100" dirty="0"/>
              <a:t>	</a:t>
            </a:r>
          </a:p>
          <a:p>
            <a:r>
              <a:rPr lang="en-GB" sz="1100" i="1" dirty="0"/>
              <a:t>	Not a lot of filters, Some search results were irrelevant, All filters should have been displayed</a:t>
            </a:r>
          </a:p>
          <a:p>
            <a:endParaRPr lang="en-GB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There were not many suggestions around missing filters, one which comes up again and again is around the size of business – small, medium and large other than that users were content with the current filters </a:t>
            </a:r>
          </a:p>
          <a:p>
            <a:pPr lvl="0"/>
            <a:endParaRPr lang="en-GB" sz="8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We asked users to provide their feedback about a new filter called “guidance” and all (10 users) of them said that they would like this new filter introduced and that they would use this filter for the following things: </a:t>
            </a:r>
          </a:p>
          <a:p>
            <a:pPr lvl="1"/>
            <a:endParaRPr lang="en-GB" sz="1000" i="1" dirty="0"/>
          </a:p>
          <a:p>
            <a:pPr lvl="1"/>
            <a:r>
              <a:rPr lang="en-GB" sz="1000" i="1" dirty="0"/>
              <a:t>It would be official advice</a:t>
            </a:r>
            <a:endParaRPr lang="en-GB" sz="1000" dirty="0"/>
          </a:p>
          <a:p>
            <a:pPr lvl="1"/>
            <a:r>
              <a:rPr lang="en-GB" sz="1000" i="1" dirty="0"/>
              <a:t>Sounds like a channel for help </a:t>
            </a:r>
            <a:endParaRPr lang="en-GB" sz="1000" dirty="0"/>
          </a:p>
          <a:p>
            <a:pPr lvl="1"/>
            <a:r>
              <a:rPr lang="en-GB" sz="1000" i="1" dirty="0"/>
              <a:t>Allows business to access latest rules </a:t>
            </a:r>
            <a:endParaRPr lang="en-GB" sz="1000" dirty="0"/>
          </a:p>
          <a:p>
            <a:pPr lvl="1"/>
            <a:r>
              <a:rPr lang="en-GB" sz="1000" i="1" dirty="0"/>
              <a:t>It could contain many resources </a:t>
            </a:r>
            <a:endParaRPr lang="en-GB" sz="1000" dirty="0"/>
          </a:p>
          <a:p>
            <a:pPr lvl="1"/>
            <a:r>
              <a:rPr lang="en-GB" sz="1000" i="1" dirty="0"/>
              <a:t>It’s a bit vague so not sure</a:t>
            </a:r>
          </a:p>
          <a:p>
            <a:pPr lvl="1"/>
            <a:endParaRPr lang="en-GB" sz="1000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Majority 8 out of 10 were able to understand that this new filter “guidance” was different to the current filter “self-help guides”: </a:t>
            </a:r>
          </a:p>
          <a:p>
            <a:pPr lvl="1"/>
            <a:r>
              <a:rPr lang="en-US" sz="1000" i="1" dirty="0"/>
              <a:t>Self-help says self-study or ways I can advance my position. Guidance suggests thing I am being advised to do</a:t>
            </a:r>
            <a:endParaRPr lang="en-GB" sz="1000" dirty="0"/>
          </a:p>
          <a:p>
            <a:pPr lvl="1"/>
            <a:r>
              <a:rPr lang="en-US" sz="1000" i="1" dirty="0"/>
              <a:t>Guidance is very general but self-help guides are is more specific to your business</a:t>
            </a:r>
            <a:endParaRPr lang="en-GB" sz="1000" dirty="0"/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endParaRPr lang="en-GB" sz="1100" dirty="0"/>
          </a:p>
          <a:p>
            <a:pPr lvl="1"/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9421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website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about their likes and dislikes upon looking at the website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per user</a:t>
            </a:r>
            <a:r>
              <a:rPr lang="en-GB" dirty="0"/>
              <a:t>			</a:t>
            </a:r>
            <a:r>
              <a:rPr lang="en-GB" b="1" dirty="0"/>
              <a:t>Top 3 dislikes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4E0535-CCC1-42E2-B7E6-E54F8D1D6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34237"/>
              </p:ext>
            </p:extLst>
          </p:nvPr>
        </p:nvGraphicFramePr>
        <p:xfrm>
          <a:off x="154026" y="2209292"/>
          <a:ext cx="4582950" cy="455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918">
                  <a:extLst>
                    <a:ext uri="{9D8B030D-6E8A-4147-A177-3AD203B41FA5}">
                      <a16:colId xmlns:a16="http://schemas.microsoft.com/office/drawing/2014/main" val="2897580271"/>
                    </a:ext>
                  </a:extLst>
                </a:gridCol>
                <a:gridCol w="1523637">
                  <a:extLst>
                    <a:ext uri="{9D8B030D-6E8A-4147-A177-3AD203B41FA5}">
                      <a16:colId xmlns:a16="http://schemas.microsoft.com/office/drawing/2014/main" val="2600941336"/>
                    </a:ext>
                  </a:extLst>
                </a:gridCol>
                <a:gridCol w="1529395">
                  <a:extLst>
                    <a:ext uri="{9D8B030D-6E8A-4147-A177-3AD203B41FA5}">
                      <a16:colId xmlns:a16="http://schemas.microsoft.com/office/drawing/2014/main" val="2082033423"/>
                    </a:ext>
                  </a:extLst>
                </a:gridCol>
              </a:tblGrid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0649676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logical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helpful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628950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text size was very legible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and concise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3770418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Professional looking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too long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Got straight to the point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098099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contract information for help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3695962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bold front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Well designed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272733"/>
                  </a:ext>
                </a:extLst>
              </a:tr>
              <a:tr h="77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layout was 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colour scheme worked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tabs at the top made it easy to navigate the 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1695333"/>
                  </a:ext>
                </a:extLst>
              </a:tr>
              <a:tr h="77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clean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top tab has a covid 19 shortlink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not over saturated with links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522250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too cluttered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167614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Clean view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Fresh colours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Background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3426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DD70D9-01FE-4A05-9E12-62FE4FE26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690911"/>
              </p:ext>
            </p:extLst>
          </p:nvPr>
        </p:nvGraphicFramePr>
        <p:xfrm>
          <a:off x="4953000" y="2209292"/>
          <a:ext cx="4798975" cy="455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745">
                  <a:extLst>
                    <a:ext uri="{9D8B030D-6E8A-4147-A177-3AD203B41FA5}">
                      <a16:colId xmlns:a16="http://schemas.microsoft.com/office/drawing/2014/main" val="3265554502"/>
                    </a:ext>
                  </a:extLst>
                </a:gridCol>
                <a:gridCol w="1598745">
                  <a:extLst>
                    <a:ext uri="{9D8B030D-6E8A-4147-A177-3AD203B41FA5}">
                      <a16:colId xmlns:a16="http://schemas.microsoft.com/office/drawing/2014/main" val="1569382235"/>
                    </a:ext>
                  </a:extLst>
                </a:gridCol>
                <a:gridCol w="1601485">
                  <a:extLst>
                    <a:ext uri="{9D8B030D-6E8A-4147-A177-3AD203B41FA5}">
                      <a16:colId xmlns:a16="http://schemas.microsoft.com/office/drawing/2014/main" val="2101906647"/>
                    </a:ext>
                  </a:extLst>
                </a:gridCol>
              </a:tblGrid>
              <a:tr h="245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288520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706030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Pretty bland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have to dig around for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able to search for content on the landing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455075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black box obscured too much of the picture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77242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a lot of information at first glance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Doesn’t stand out from other sites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Limited functions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937222"/>
                  </a:ext>
                </a:extLst>
              </a:tr>
              <a:tr h="1033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key information was hard to find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wording wasn’t always clear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wasn’t clear that you could use the banking resources in other parts of the country not just Scotland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161065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Huge hero image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key content presented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Felt unstructured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734132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image was boring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could use a clearer logo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would like the owners details clearly displayed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7454165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bit plain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Muted colors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Photo isn’t engaging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693415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image is clean and clear but can be more about support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204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3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website – anything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Users were asked if there was anything missing from the website and the following top 5 things were shared: </a:t>
            </a:r>
          </a:p>
          <a:p>
            <a:pPr marL="11113" algn="ctr"/>
            <a:r>
              <a:rPr lang="en-GB" sz="2000" dirty="0"/>
              <a:t>	</a:t>
            </a:r>
          </a:p>
          <a:p>
            <a:pPr marL="11113" algn="ctr"/>
            <a:r>
              <a:rPr lang="en-GB" b="1" dirty="0"/>
              <a:t>Top 5 things that are missing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B4E0B5-959B-49E9-AAA4-6902353E0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22170"/>
              </p:ext>
            </p:extLst>
          </p:nvPr>
        </p:nvGraphicFramePr>
        <p:xfrm>
          <a:off x="920552" y="2564904"/>
          <a:ext cx="8418139" cy="337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204">
                  <a:extLst>
                    <a:ext uri="{9D8B030D-6E8A-4147-A177-3AD203B41FA5}">
                      <a16:colId xmlns:a16="http://schemas.microsoft.com/office/drawing/2014/main" val="1754392240"/>
                    </a:ext>
                  </a:extLst>
                </a:gridCol>
                <a:gridCol w="1680551">
                  <a:extLst>
                    <a:ext uri="{9D8B030D-6E8A-4147-A177-3AD203B41FA5}">
                      <a16:colId xmlns:a16="http://schemas.microsoft.com/office/drawing/2014/main" val="2486921065"/>
                    </a:ext>
                  </a:extLst>
                </a:gridCol>
                <a:gridCol w="1686320">
                  <a:extLst>
                    <a:ext uri="{9D8B030D-6E8A-4147-A177-3AD203B41FA5}">
                      <a16:colId xmlns:a16="http://schemas.microsoft.com/office/drawing/2014/main" val="628423621"/>
                    </a:ext>
                  </a:extLst>
                </a:gridCol>
                <a:gridCol w="1682474">
                  <a:extLst>
                    <a:ext uri="{9D8B030D-6E8A-4147-A177-3AD203B41FA5}">
                      <a16:colId xmlns:a16="http://schemas.microsoft.com/office/drawing/2014/main" val="2577862713"/>
                    </a:ext>
                  </a:extLst>
                </a:gridCol>
                <a:gridCol w="1679590">
                  <a:extLst>
                    <a:ext uri="{9D8B030D-6E8A-4147-A177-3AD203B41FA5}">
                      <a16:colId xmlns:a16="http://schemas.microsoft.com/office/drawing/2014/main" val="2811779717"/>
                    </a:ext>
                  </a:extLst>
                </a:gridCol>
              </a:tblGrid>
              <a:tr h="189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Top 1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Top 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Top 3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Top 4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Top 5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700276"/>
                  </a:ext>
                </a:extLst>
              </a:tr>
              <a:tr h="1605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might be useful to enter some information so that you can search immediately on the landing page for the different service type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could be more involving use of the banner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more information available on the landing page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brighter color scheme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possible drop-down menu on the navigation to find sections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140470"/>
                  </a:ext>
                </a:extLst>
              </a:tr>
              <a:tr h="391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Links to other support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7224886"/>
                  </a:ext>
                </a:extLst>
              </a:tr>
              <a:tr h="391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contact customer service details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frequently asked questions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customer reviews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263192"/>
                  </a:ext>
                </a:extLst>
              </a:tr>
              <a:tr h="796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Presenting key information upfront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Lack of direction needed for businesses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various levels of support businesses might need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Next best actions for businesses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Clear purpose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785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35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homepage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Users were asked to share their thoughts about the homepage image, following feedback was shared: </a:t>
            </a:r>
          </a:p>
          <a:p>
            <a:pPr marL="11113" algn="ctr"/>
            <a:r>
              <a:rPr lang="en-GB" sz="2000" dirty="0"/>
              <a:t>	</a:t>
            </a:r>
          </a:p>
          <a:p>
            <a:pPr marL="11113" algn="ctr"/>
            <a:r>
              <a:rPr lang="en-GB" b="1" dirty="0"/>
              <a:t>Top 5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ED6833-3A16-458C-8A95-2AD75E76B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628978"/>
              </p:ext>
            </p:extLst>
          </p:nvPr>
        </p:nvGraphicFramePr>
        <p:xfrm>
          <a:off x="740532" y="2492896"/>
          <a:ext cx="8424935" cy="428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736">
                  <a:extLst>
                    <a:ext uri="{9D8B030D-6E8A-4147-A177-3AD203B41FA5}">
                      <a16:colId xmlns:a16="http://schemas.microsoft.com/office/drawing/2014/main" val="3662210172"/>
                    </a:ext>
                  </a:extLst>
                </a:gridCol>
                <a:gridCol w="1694417">
                  <a:extLst>
                    <a:ext uri="{9D8B030D-6E8A-4147-A177-3AD203B41FA5}">
                      <a16:colId xmlns:a16="http://schemas.microsoft.com/office/drawing/2014/main" val="357496004"/>
                    </a:ext>
                  </a:extLst>
                </a:gridCol>
                <a:gridCol w="1677097">
                  <a:extLst>
                    <a:ext uri="{9D8B030D-6E8A-4147-A177-3AD203B41FA5}">
                      <a16:colId xmlns:a16="http://schemas.microsoft.com/office/drawing/2014/main" val="3129174018"/>
                    </a:ext>
                  </a:extLst>
                </a:gridCol>
                <a:gridCol w="1665551">
                  <a:extLst>
                    <a:ext uri="{9D8B030D-6E8A-4147-A177-3AD203B41FA5}">
                      <a16:colId xmlns:a16="http://schemas.microsoft.com/office/drawing/2014/main" val="485647468"/>
                    </a:ext>
                  </a:extLst>
                </a:gridCol>
                <a:gridCol w="1676134">
                  <a:extLst>
                    <a:ext uri="{9D8B030D-6E8A-4147-A177-3AD203B41FA5}">
                      <a16:colId xmlns:a16="http://schemas.microsoft.com/office/drawing/2014/main" val="3906306165"/>
                    </a:ext>
                  </a:extLst>
                </a:gridCol>
              </a:tblGrid>
              <a:tr h="213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Top 2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Top 3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Top 4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Top 5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552038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new normal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working remotely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sincere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pleasant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welcoming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303425"/>
                  </a:ext>
                </a:extLst>
              </a:tr>
              <a:tr h="670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feels standard and expected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not confusing though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little bland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could use more images in a slideshow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information box over the top is a good place to include information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484802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Well taken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Says what it does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Good colours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Not distracting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6944437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Was clear and relatable as working from home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789288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Relatable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Communicates meaning well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Appropriate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Well chosen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Easy to understand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669151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corresponded with the theme of the website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wasn’t too big that it made the page awkward to navigate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made the site feel more professional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made the site feel more friendly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created a nice atmosphere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544072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was positive but boring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doesn’t show covid masks or safety gear being warn.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contact details need to be more prominent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doesn’t show money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big logo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097453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it’s a bit dull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 spacing is strange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070289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 shows working/business perspective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Clean and clear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Woman behind laptop doesn’t particularly show support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0816981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Felt disconnected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Uninspiring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Not relevant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Not needed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Takes the primary focus away from content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61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11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3" y="139022"/>
            <a:ext cx="8915400" cy="1143000"/>
          </a:xfrm>
        </p:spPr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browse support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836712"/>
            <a:ext cx="8915400" cy="5746650"/>
          </a:xfrm>
        </p:spPr>
        <p:txBody>
          <a:bodyPr/>
          <a:lstStyle/>
          <a:p>
            <a:pPr marL="11113"/>
            <a:r>
              <a:rPr lang="en-GB" dirty="0"/>
              <a:t>When we asked the users about their likes and dislikes upon looking at filters on the “browse support” web page, following things were mentioned:</a:t>
            </a:r>
          </a:p>
          <a:p>
            <a:pPr marL="11113"/>
            <a:r>
              <a:rPr lang="en-GB" sz="2000" dirty="0"/>
              <a:t>	</a:t>
            </a:r>
          </a:p>
          <a:p>
            <a:pPr marL="11113"/>
            <a:r>
              <a:rPr lang="en-GB" sz="2000" b="1" dirty="0"/>
              <a:t>	</a:t>
            </a:r>
            <a:r>
              <a:rPr lang="en-GB" b="1" dirty="0"/>
              <a:t>Top 3 likes per user</a:t>
            </a:r>
            <a:r>
              <a:rPr lang="en-GB" dirty="0"/>
              <a:t>			 </a:t>
            </a:r>
            <a:r>
              <a:rPr lang="en-GB" b="1" dirty="0"/>
              <a:t>Top 3 dislikes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7DE1DD-AC7B-4243-AD56-64BF03C14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10645"/>
              </p:ext>
            </p:extLst>
          </p:nvPr>
        </p:nvGraphicFramePr>
        <p:xfrm>
          <a:off x="135071" y="2132856"/>
          <a:ext cx="4673914" cy="4495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548">
                  <a:extLst>
                    <a:ext uri="{9D8B030D-6E8A-4147-A177-3AD203B41FA5}">
                      <a16:colId xmlns:a16="http://schemas.microsoft.com/office/drawing/2014/main" val="1190561745"/>
                    </a:ext>
                  </a:extLst>
                </a:gridCol>
                <a:gridCol w="1560818">
                  <a:extLst>
                    <a:ext uri="{9D8B030D-6E8A-4147-A177-3AD203B41FA5}">
                      <a16:colId xmlns:a16="http://schemas.microsoft.com/office/drawing/2014/main" val="852094476"/>
                    </a:ext>
                  </a:extLst>
                </a:gridCol>
                <a:gridCol w="1556548">
                  <a:extLst>
                    <a:ext uri="{9D8B030D-6E8A-4147-A177-3AD203B41FA5}">
                      <a16:colId xmlns:a16="http://schemas.microsoft.com/office/drawing/2014/main" val="2572371075"/>
                    </a:ext>
                  </a:extLst>
                </a:gridCol>
              </a:tblGrid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804614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use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clear presentation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relevant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809746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useful categories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add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680812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General search option included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Filters were clear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made sense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797690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apply the filters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remove the filters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and can search by words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886786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Narrows down the results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use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Saves time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328161"/>
                  </a:ext>
                </a:extLst>
              </a:tr>
              <a:tr h="77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they were clear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they were self-explanatory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they covered what needed to be answered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041475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use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Filter in real time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Clear categories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167859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it was clear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 complicated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not too many tabs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627145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Well structured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easy to use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simple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297207"/>
                  </a:ext>
                </a:extLst>
              </a:tr>
              <a:tr h="37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Clean tab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Clear filters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19037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6DA3FA-99EB-4994-BA33-A71C956EA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6234"/>
              </p:ext>
            </p:extLst>
          </p:nvPr>
        </p:nvGraphicFramePr>
        <p:xfrm>
          <a:off x="4953000" y="2172098"/>
          <a:ext cx="4835319" cy="441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196">
                  <a:extLst>
                    <a:ext uri="{9D8B030D-6E8A-4147-A177-3AD203B41FA5}">
                      <a16:colId xmlns:a16="http://schemas.microsoft.com/office/drawing/2014/main" val="4162954988"/>
                    </a:ext>
                  </a:extLst>
                </a:gridCol>
                <a:gridCol w="1614166">
                  <a:extLst>
                    <a:ext uri="{9D8B030D-6E8A-4147-A177-3AD203B41FA5}">
                      <a16:colId xmlns:a16="http://schemas.microsoft.com/office/drawing/2014/main" val="1802159276"/>
                    </a:ext>
                  </a:extLst>
                </a:gridCol>
                <a:gridCol w="1611957">
                  <a:extLst>
                    <a:ext uri="{9D8B030D-6E8A-4147-A177-3AD203B41FA5}">
                      <a16:colId xmlns:a16="http://schemas.microsoft.com/office/drawing/2014/main" val="231985591"/>
                    </a:ext>
                  </a:extLst>
                </a:gridCol>
              </a:tblGrid>
              <a:tr h="26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739225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perhaps too few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would like to use multiple categories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321445"/>
                  </a:ext>
                </a:extLst>
              </a:tr>
              <a:tr h="83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Why drop-down box for 1 extra option?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Why not remove dropdown and just put extra option in that space?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12022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Even after using some filters there are still lots of items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Some of the results aren’t relevant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346905"/>
                  </a:ext>
                </a:extLst>
              </a:tr>
              <a:tr h="83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you had to scroll through many results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it wasn’t clear what each article was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there were events yet everything is closed so that didn’t make sense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569893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filters should have been displayed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ideally filters need to sit alongside search, not underneath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8135179"/>
                  </a:ext>
                </a:extLst>
              </a:tr>
              <a:tr h="26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boring too look at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454459"/>
                  </a:ext>
                </a:extLst>
              </a:tr>
              <a:tr h="26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Maybe a bit too simple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533116"/>
                  </a:ext>
                </a:extLst>
              </a:tr>
              <a:tr h="26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Not a lot of filters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00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FBS browse support filters - anything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Users were asked if there was anything missing from the filters and the following top 5 things were shared: </a:t>
            </a:r>
          </a:p>
          <a:p>
            <a:pPr marL="11113" algn="ctr"/>
            <a:r>
              <a:rPr lang="en-GB" sz="2000" dirty="0"/>
              <a:t>	</a:t>
            </a:r>
          </a:p>
          <a:p>
            <a:pPr marL="11113" algn="ctr"/>
            <a:r>
              <a:rPr lang="en-GB" b="1" dirty="0"/>
              <a:t>Top 5 things that are missing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30769B-043D-4CA6-8F4D-6A84BFC09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3668"/>
              </p:ext>
            </p:extLst>
          </p:nvPr>
        </p:nvGraphicFramePr>
        <p:xfrm>
          <a:off x="1064568" y="2708920"/>
          <a:ext cx="7992888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698">
                  <a:extLst>
                    <a:ext uri="{9D8B030D-6E8A-4147-A177-3AD203B41FA5}">
                      <a16:colId xmlns:a16="http://schemas.microsoft.com/office/drawing/2014/main" val="2800804651"/>
                    </a:ext>
                  </a:extLst>
                </a:gridCol>
                <a:gridCol w="1599308">
                  <a:extLst>
                    <a:ext uri="{9D8B030D-6E8A-4147-A177-3AD203B41FA5}">
                      <a16:colId xmlns:a16="http://schemas.microsoft.com/office/drawing/2014/main" val="3651716332"/>
                    </a:ext>
                  </a:extLst>
                </a:gridCol>
                <a:gridCol w="1599308">
                  <a:extLst>
                    <a:ext uri="{9D8B030D-6E8A-4147-A177-3AD203B41FA5}">
                      <a16:colId xmlns:a16="http://schemas.microsoft.com/office/drawing/2014/main" val="4206272090"/>
                    </a:ext>
                  </a:extLst>
                </a:gridCol>
                <a:gridCol w="1596569">
                  <a:extLst>
                    <a:ext uri="{9D8B030D-6E8A-4147-A177-3AD203B41FA5}">
                      <a16:colId xmlns:a16="http://schemas.microsoft.com/office/drawing/2014/main" val="77551425"/>
                    </a:ext>
                  </a:extLst>
                </a:gridCol>
                <a:gridCol w="1592005">
                  <a:extLst>
                    <a:ext uri="{9D8B030D-6E8A-4147-A177-3AD203B41FA5}">
                      <a16:colId xmlns:a16="http://schemas.microsoft.com/office/drawing/2014/main" val="2836899692"/>
                    </a:ext>
                  </a:extLst>
                </a:gridCol>
              </a:tblGrid>
              <a:tr h="27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879609"/>
                  </a:ext>
                </a:extLst>
              </a:tr>
              <a:tr h="57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Extra filters such as advice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Support for businesses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86445"/>
                  </a:ext>
                </a:extLst>
              </a:tr>
              <a:tr h="1160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how to take your business online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how to support other businesses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difference in big businesses eg. companies or small businesses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2268153"/>
                  </a:ext>
                </a:extLst>
              </a:tr>
              <a:tr h="1160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 sub tab for instant funding applications would be great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list of services offered to different countries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alternate colored tabs for most to least important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company details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2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13773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94AF57-505B-43E7-8B2B-F88E875D2B2E}">
  <ds:schemaRefs>
    <ds:schemaRef ds:uri="http://purl.org/dc/terms/"/>
    <ds:schemaRef ds:uri="http://purl.org/dc/dcmitype/"/>
    <ds:schemaRef ds:uri="6db2c8f2-fe83-4eb7-aef3-51a35d5deb6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c0236c5-800f-4186-8dff-7b2f080b9de5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53485</TotalTime>
  <Words>2128</Words>
  <Application>Microsoft Office PowerPoint</Application>
  <PresentationFormat>A4 Paper (210x297 mm)</PresentationFormat>
  <Paragraphs>454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Summary</vt:lpstr>
      <vt:lpstr>FBS website – likes and dislikes</vt:lpstr>
      <vt:lpstr>FBS website – anything missing?</vt:lpstr>
      <vt:lpstr>FBS homepage image</vt:lpstr>
      <vt:lpstr>FBS browse support filters</vt:lpstr>
      <vt:lpstr>FBS browse support filters - anything missing?</vt:lpstr>
      <vt:lpstr>FBS new filter “guidance”</vt:lpstr>
      <vt:lpstr>FBS new filter “guidance”</vt:lpstr>
      <vt:lpstr>FBS new filter “guidance” and “self-help guides”</vt:lpstr>
      <vt:lpstr>FBS new filter “guidance” 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2260</cp:revision>
  <dcterms:created xsi:type="dcterms:W3CDTF">2013-05-29T15:18:42Z</dcterms:created>
  <dcterms:modified xsi:type="dcterms:W3CDTF">2020-06-18T09:45:11Z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